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21.xml" ContentType="application/vnd.openxmlformats-officedocument.presentationml.slideMaster+xml"/>
  <Override PartName="/ppt/slideMasters/slideMaster4.xml" ContentType="application/vnd.openxmlformats-officedocument.presentationml.slideMaster+xml"/>
  <Override PartName="/ppt/slideMasters/slideMaster22.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23.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1.xml.rels" ContentType="application/vnd.openxmlformats-package.relationships+xml"/>
  <Override PartName="/ppt/slideMasters/_rels/slideMaster22.xml.rels" ContentType="application/vnd.openxmlformats-package.relationships+xml"/>
  <Override PartName="/ppt/slideMasters/_rels/slideMaster2.xml.rels" ContentType="application/vnd.openxmlformats-package.relationships+xml"/>
  <Override PartName="/ppt/slideMasters/_rels/slideMaster20.xml.rels" ContentType="application/vnd.openxmlformats-package.relationships+xml"/>
  <Override PartName="/ppt/slideMasters/_rels/slideMaster3.xml.rels" ContentType="application/vnd.openxmlformats-package.relationships+xml"/>
  <Override PartName="/ppt/slideMasters/_rels/slideMaster2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23.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notesSlides/notesSlide4.xml" ContentType="application/vnd.openxmlformats-officedocument.presentationml.notesSlide+xml"/>
  <Override PartName="/ppt/notesSlides/notesSlide9.xml" ContentType="application/vnd.openxmlformats-officedocument.presentationml.notesSlide+xml"/>
  <Override PartName="/ppt/notesSlides/notesSlide17.xml" ContentType="application/vnd.openxmlformats-officedocument.presentationml.notesSlide+xml"/>
  <Override PartName="/ppt/notesSlides/notesSlide15.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_rels/notesSlide4.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9.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4.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9.xml" ContentType="application/vnd.openxmlformats-officedocument.presentationml.slide+xml"/>
  <Override PartName="/ppt/slides/slide26.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Lst>
  <p:notesMasterIdLst>
    <p:notesMasterId r:id="rId25"/>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notesMaster" Target="notesMasters/notesMaster1.xml"/><Relationship Id="rId26" Type="http://schemas.openxmlformats.org/officeDocument/2006/relationships/slide" Target="slides/slide1.xml"/><Relationship Id="rId27" Type="http://schemas.openxmlformats.org/officeDocument/2006/relationships/slide" Target="slides/slide2.xml"/><Relationship Id="rId28" Type="http://schemas.openxmlformats.org/officeDocument/2006/relationships/slide" Target="slides/slide3.xml"/><Relationship Id="rId29" Type="http://schemas.openxmlformats.org/officeDocument/2006/relationships/slide" Target="slides/slide4.xml"/><Relationship Id="rId30" Type="http://schemas.openxmlformats.org/officeDocument/2006/relationships/slide" Target="slides/slide5.xml"/><Relationship Id="rId31" Type="http://schemas.openxmlformats.org/officeDocument/2006/relationships/slide" Target="slides/slide6.xml"/><Relationship Id="rId32" Type="http://schemas.openxmlformats.org/officeDocument/2006/relationships/slide" Target="slides/slide7.xml"/><Relationship Id="rId33" Type="http://schemas.openxmlformats.org/officeDocument/2006/relationships/slide" Target="slides/slide8.xml"/><Relationship Id="rId34" Type="http://schemas.openxmlformats.org/officeDocument/2006/relationships/slide" Target="slides/slide9.xml"/><Relationship Id="rId35" Type="http://schemas.openxmlformats.org/officeDocument/2006/relationships/slide" Target="slides/slide10.xml"/><Relationship Id="rId36" Type="http://schemas.openxmlformats.org/officeDocument/2006/relationships/slide" Target="slides/slide11.xml"/><Relationship Id="rId37" Type="http://schemas.openxmlformats.org/officeDocument/2006/relationships/slide" Target="slides/slide12.xml"/><Relationship Id="rId38" Type="http://schemas.openxmlformats.org/officeDocument/2006/relationships/slide" Target="slides/slide13.xml"/><Relationship Id="rId39" Type="http://schemas.openxmlformats.org/officeDocument/2006/relationships/slide" Target="slides/slide14.xml"/><Relationship Id="rId40" Type="http://schemas.openxmlformats.org/officeDocument/2006/relationships/slide" Target="slides/slide15.xml"/><Relationship Id="rId41" Type="http://schemas.openxmlformats.org/officeDocument/2006/relationships/slide" Target="slides/slide16.xml"/><Relationship Id="rId42" Type="http://schemas.openxmlformats.org/officeDocument/2006/relationships/slide" Target="slides/slide17.xml"/><Relationship Id="rId43" Type="http://schemas.openxmlformats.org/officeDocument/2006/relationships/slide" Target="slides/slide18.xml"/><Relationship Id="rId44" Type="http://schemas.openxmlformats.org/officeDocument/2006/relationships/slide" Target="slides/slide19.xml"/><Relationship Id="rId45" Type="http://schemas.openxmlformats.org/officeDocument/2006/relationships/slide" Target="slides/slide20.xml"/><Relationship Id="rId46" Type="http://schemas.openxmlformats.org/officeDocument/2006/relationships/slide" Target="slides/slide21.xml"/><Relationship Id="rId47" Type="http://schemas.openxmlformats.org/officeDocument/2006/relationships/slide" Target="slides/slide22.xml"/><Relationship Id="rId48" Type="http://schemas.openxmlformats.org/officeDocument/2006/relationships/slide" Target="slides/slide23.xml"/><Relationship Id="rId49" Type="http://schemas.openxmlformats.org/officeDocument/2006/relationships/slide" Target="slides/slide24.xml"/><Relationship Id="rId50" Type="http://schemas.openxmlformats.org/officeDocument/2006/relationships/slide" Target="slides/slide25.xml"/><Relationship Id="rId51" Type="http://schemas.openxmlformats.org/officeDocument/2006/relationships/slide" Target="slides/slide26.xml"/><Relationship Id="rId52"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n-CA" sz="1400" strike="noStrike" u="none">
                <a:solidFill>
                  <a:srgbClr val="000000"/>
                </a:solidFill>
                <a:uFillTx/>
                <a:latin typeface="Arial"/>
              </a:rPr>
              <a:t>Click to move the slide</a:t>
            </a:r>
            <a:endParaRPr b="0" lang="en-CA" sz="1400" strike="noStrike" u="none">
              <a:solidFill>
                <a:srgbClr val="000000"/>
              </a:solidFill>
              <a:uFillTx/>
              <a:latin typeface="Arial"/>
            </a:endParaRPr>
          </a:p>
        </p:txBody>
      </p:sp>
      <p:sp>
        <p:nvSpPr>
          <p:cNvPr id="58"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216000">
              <a:buNone/>
            </a:pPr>
            <a:r>
              <a:rPr b="0" lang="en-CA" sz="2000" strike="noStrike" u="none">
                <a:solidFill>
                  <a:srgbClr val="000000"/>
                </a:solidFill>
                <a:uFillTx/>
                <a:latin typeface="Arial"/>
              </a:rPr>
              <a:t>Click to edit the notes format</a:t>
            </a:r>
            <a:endParaRPr b="0" lang="en-CA" sz="2000" strike="noStrike" u="none">
              <a:solidFill>
                <a:srgbClr val="000000"/>
              </a:solidFill>
              <a:uFillTx/>
              <a:latin typeface="Arial"/>
            </a:endParaRPr>
          </a:p>
        </p:txBody>
      </p:sp>
      <p:sp>
        <p:nvSpPr>
          <p:cNvPr id="59"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CA" sz="1400" strike="noStrike" u="none">
                <a:solidFill>
                  <a:srgbClr val="000000"/>
                </a:solidFill>
                <a:uFillTx/>
                <a:latin typeface="Times New Roman"/>
              </a:rPr>
              <a:t>&lt;header&gt;</a:t>
            </a:r>
            <a:endParaRPr b="0" lang="en-CA" sz="1400" strike="noStrike" u="none">
              <a:solidFill>
                <a:srgbClr val="000000"/>
              </a:solidFill>
              <a:uFillTx/>
              <a:latin typeface="Times New Roman"/>
            </a:endParaRPr>
          </a:p>
        </p:txBody>
      </p:sp>
      <p:sp>
        <p:nvSpPr>
          <p:cNvPr id="60" name="PlaceHolder 4"/>
          <p:cNvSpPr>
            <a:spLocks noGrp="1"/>
          </p:cNvSpPr>
          <p:nvPr>
            <p:ph type="dt" idx="25"/>
          </p:nvPr>
        </p:nvSpPr>
        <p:spPr>
          <a:xfrm>
            <a:off x="4399200" y="0"/>
            <a:ext cx="3372840" cy="502560"/>
          </a:xfrm>
          <a:prstGeom prst="rect">
            <a:avLst/>
          </a:prstGeom>
          <a:noFill/>
          <a:ln w="0">
            <a:noFill/>
          </a:ln>
        </p:spPr>
        <p:txBody>
          <a:bodyPr lIns="0" rIns="0" tIns="0" bIns="0" anchor="t">
            <a:noAutofit/>
          </a:bodyPr>
          <a:lstStyle>
            <a:lvl1pPr indent="0" algn="r">
              <a:buNone/>
              <a:defRPr b="0" lang="en-CA" sz="1400" strike="noStrike" u="none">
                <a:solidFill>
                  <a:srgbClr val="000000"/>
                </a:solidFill>
                <a:uFillTx/>
                <a:latin typeface="Times New Roman"/>
              </a:defRPr>
            </a:lvl1pPr>
          </a:lstStyle>
          <a:p>
            <a:pPr indent="0" algn="r">
              <a:buNone/>
            </a:pPr>
            <a:r>
              <a:rPr b="0" lang="en-CA" sz="1400" strike="noStrike" u="none">
                <a:solidFill>
                  <a:srgbClr val="000000"/>
                </a:solidFill>
                <a:uFillTx/>
                <a:latin typeface="Times New Roman"/>
              </a:rPr>
              <a:t>&lt;date/time&gt;</a:t>
            </a:r>
            <a:endParaRPr b="0" lang="en-CA" sz="1400" strike="noStrike" u="none">
              <a:solidFill>
                <a:srgbClr val="000000"/>
              </a:solidFill>
              <a:uFillTx/>
              <a:latin typeface="Times New Roman"/>
            </a:endParaRPr>
          </a:p>
        </p:txBody>
      </p:sp>
      <p:sp>
        <p:nvSpPr>
          <p:cNvPr id="61" name="PlaceHolder 5"/>
          <p:cNvSpPr>
            <a:spLocks noGrp="1"/>
          </p:cNvSpPr>
          <p:nvPr>
            <p:ph type="ftr" idx="26"/>
          </p:nvPr>
        </p:nvSpPr>
        <p:spPr>
          <a:xfrm>
            <a:off x="0" y="9555480"/>
            <a:ext cx="3372840" cy="502560"/>
          </a:xfrm>
          <a:prstGeom prst="rect">
            <a:avLst/>
          </a:prstGeom>
          <a:noFill/>
          <a:ln w="0">
            <a:noFill/>
          </a:ln>
        </p:spPr>
        <p:txBody>
          <a:bodyPr lIns="0" rIns="0" tIns="0" bIns="0" anchor="b">
            <a:noAutofit/>
          </a:bodyPr>
          <a:lstStyle>
            <a:lvl1pPr indent="0">
              <a:buNone/>
              <a:defRPr b="0" lang="en-CA" sz="1400" strike="noStrike" u="none">
                <a:solidFill>
                  <a:srgbClr val="000000"/>
                </a:solidFill>
                <a:uFillTx/>
                <a:latin typeface="Times New Roman"/>
              </a:defRPr>
            </a:lvl1pPr>
          </a:lstStyle>
          <a:p>
            <a:pPr indent="0">
              <a:buNone/>
            </a:pPr>
            <a:r>
              <a:rPr b="0" lang="en-CA" sz="1400" strike="noStrike" u="none">
                <a:solidFill>
                  <a:srgbClr val="000000"/>
                </a:solidFill>
                <a:uFillTx/>
                <a:latin typeface="Times New Roman"/>
              </a:rPr>
              <a:t>&lt;footer&gt;</a:t>
            </a:r>
            <a:endParaRPr b="0" lang="en-CA" sz="1400" strike="noStrike" u="none">
              <a:solidFill>
                <a:srgbClr val="000000"/>
              </a:solidFill>
              <a:uFillTx/>
              <a:latin typeface="Times New Roman"/>
            </a:endParaRPr>
          </a:p>
        </p:txBody>
      </p:sp>
      <p:sp>
        <p:nvSpPr>
          <p:cNvPr id="62" name="PlaceHolder 6"/>
          <p:cNvSpPr>
            <a:spLocks noGrp="1"/>
          </p:cNvSpPr>
          <p:nvPr>
            <p:ph type="sldNum" idx="27"/>
          </p:nvPr>
        </p:nvSpPr>
        <p:spPr>
          <a:xfrm>
            <a:off x="4399200" y="9555480"/>
            <a:ext cx="3372840" cy="502560"/>
          </a:xfrm>
          <a:prstGeom prst="rect">
            <a:avLst/>
          </a:prstGeom>
          <a:noFill/>
          <a:ln w="0">
            <a:noFill/>
          </a:ln>
        </p:spPr>
        <p:txBody>
          <a:bodyPr lIns="0" rIns="0" tIns="0" bIns="0" anchor="b">
            <a:noAutofit/>
          </a:bodyPr>
          <a:lstStyle>
            <a:lvl1pPr indent="0" algn="r">
              <a:buNone/>
              <a:defRPr b="0" lang="en-CA" sz="1400" strike="noStrike" u="none">
                <a:solidFill>
                  <a:srgbClr val="000000"/>
                </a:solidFill>
                <a:uFillTx/>
                <a:latin typeface="Times New Roman"/>
              </a:defRPr>
            </a:lvl1pPr>
          </a:lstStyle>
          <a:p>
            <a:pPr indent="0" algn="r">
              <a:buNone/>
            </a:pPr>
            <a:fld id="{16681A90-4C91-4C58-B734-8C67827AB460}" type="slidenum">
              <a:rPr b="0" lang="en-CA"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1143000" y="685800"/>
            <a:ext cx="4571640" cy="3428640"/>
          </a:xfrm>
          <a:prstGeom prst="rect">
            <a:avLst/>
          </a:prstGeom>
          <a:ln w="0">
            <a:noFill/>
          </a:ln>
        </p:spPr>
      </p:sp>
      <p:sp>
        <p:nvSpPr>
          <p:cNvPr id="15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60" name="PlaceHolder 3"/>
          <p:cNvSpPr>
            <a:spLocks noGrp="1"/>
          </p:cNvSpPr>
          <p:nvPr>
            <p:ph type="sldNum" idx="5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6904EDD9-C757-4013-9DEE-5008AB2EF632}"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sldImg"/>
          </p:nvPr>
        </p:nvSpPr>
        <p:spPr>
          <a:xfrm>
            <a:off x="1143000" y="685800"/>
            <a:ext cx="4571640" cy="3428640"/>
          </a:xfrm>
          <a:prstGeom prst="rect">
            <a:avLst/>
          </a:prstGeom>
          <a:ln w="0">
            <a:noFill/>
          </a:ln>
        </p:spPr>
      </p:sp>
      <p:sp>
        <p:nvSpPr>
          <p:cNvPr id="16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63" name="PlaceHolder 3"/>
          <p:cNvSpPr>
            <a:spLocks noGrp="1"/>
          </p:cNvSpPr>
          <p:nvPr>
            <p:ph type="sldNum" idx="5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E4754241-9C8B-47B1-B479-A8D7B2C5514D}"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PlaceHolder 1"/>
          <p:cNvSpPr>
            <a:spLocks noGrp="1"/>
          </p:cNvSpPr>
          <p:nvPr>
            <p:ph type="sldImg"/>
          </p:nvPr>
        </p:nvSpPr>
        <p:spPr>
          <a:xfrm>
            <a:off x="1143000" y="685800"/>
            <a:ext cx="4571640" cy="3428640"/>
          </a:xfrm>
          <a:prstGeom prst="rect">
            <a:avLst/>
          </a:prstGeom>
          <a:ln w="0">
            <a:noFill/>
          </a:ln>
        </p:spPr>
      </p:sp>
      <p:sp>
        <p:nvSpPr>
          <p:cNvPr id="165"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66" name="PlaceHolder 3"/>
          <p:cNvSpPr>
            <a:spLocks noGrp="1"/>
          </p:cNvSpPr>
          <p:nvPr>
            <p:ph type="sldNum" idx="60"/>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BB0C641E-30F3-4C1D-A695-F4CDCA8AA93C}"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sldImg"/>
          </p:nvPr>
        </p:nvSpPr>
        <p:spPr>
          <a:xfrm>
            <a:off x="1143000" y="685800"/>
            <a:ext cx="4571640" cy="3428640"/>
          </a:xfrm>
          <a:prstGeom prst="rect">
            <a:avLst/>
          </a:prstGeom>
          <a:ln w="0">
            <a:noFill/>
          </a:ln>
        </p:spPr>
      </p:sp>
      <p:sp>
        <p:nvSpPr>
          <p:cNvPr id="168"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69" name="PlaceHolder 3"/>
          <p:cNvSpPr>
            <a:spLocks noGrp="1"/>
          </p:cNvSpPr>
          <p:nvPr>
            <p:ph type="sldNum" idx="61"/>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3D2BDF48-0C0A-41B3-BFCD-586C0875A797}"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PlaceHolder 1"/>
          <p:cNvSpPr>
            <a:spLocks noGrp="1"/>
          </p:cNvSpPr>
          <p:nvPr>
            <p:ph type="sldImg"/>
          </p:nvPr>
        </p:nvSpPr>
        <p:spPr>
          <a:xfrm>
            <a:off x="1143000" y="685800"/>
            <a:ext cx="4571640" cy="3428640"/>
          </a:xfrm>
          <a:prstGeom prst="rect">
            <a:avLst/>
          </a:prstGeom>
          <a:ln w="0">
            <a:noFill/>
          </a:ln>
        </p:spPr>
      </p:sp>
      <p:sp>
        <p:nvSpPr>
          <p:cNvPr id="171"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72" name="PlaceHolder 3"/>
          <p:cNvSpPr>
            <a:spLocks noGrp="1"/>
          </p:cNvSpPr>
          <p:nvPr>
            <p:ph type="sldNum" idx="62"/>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65C885B1-D61D-4631-82BA-F434851F1E03}"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sldImg"/>
          </p:nvPr>
        </p:nvSpPr>
        <p:spPr>
          <a:xfrm>
            <a:off x="1143000" y="685800"/>
            <a:ext cx="4571640" cy="3428640"/>
          </a:xfrm>
          <a:prstGeom prst="rect">
            <a:avLst/>
          </a:prstGeom>
          <a:ln w="0">
            <a:noFill/>
          </a:ln>
        </p:spPr>
      </p:sp>
      <p:sp>
        <p:nvSpPr>
          <p:cNvPr id="174"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75" name="PlaceHolder 3"/>
          <p:cNvSpPr>
            <a:spLocks noGrp="1"/>
          </p:cNvSpPr>
          <p:nvPr>
            <p:ph type="sldNum" idx="63"/>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4C5556B9-DC02-4DBD-928E-BEE6A4E95609}"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PlaceHolder 1"/>
          <p:cNvSpPr>
            <a:spLocks noGrp="1"/>
          </p:cNvSpPr>
          <p:nvPr>
            <p:ph type="sldImg"/>
          </p:nvPr>
        </p:nvSpPr>
        <p:spPr>
          <a:xfrm>
            <a:off x="1143000" y="685800"/>
            <a:ext cx="4571640" cy="3428640"/>
          </a:xfrm>
          <a:prstGeom prst="rect">
            <a:avLst/>
          </a:prstGeom>
          <a:ln w="0">
            <a:noFill/>
          </a:ln>
        </p:spPr>
      </p:sp>
      <p:sp>
        <p:nvSpPr>
          <p:cNvPr id="177"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78" name="PlaceHolder 3"/>
          <p:cNvSpPr>
            <a:spLocks noGrp="1"/>
          </p:cNvSpPr>
          <p:nvPr>
            <p:ph type="sldNum" idx="64"/>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80B0F31E-624B-4AFF-9180-F3986DCBAB38}"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sldImg"/>
          </p:nvPr>
        </p:nvSpPr>
        <p:spPr>
          <a:xfrm>
            <a:off x="1143000" y="685800"/>
            <a:ext cx="4571640" cy="3428640"/>
          </a:xfrm>
          <a:prstGeom prst="rect">
            <a:avLst/>
          </a:prstGeom>
          <a:ln w="0">
            <a:noFill/>
          </a:ln>
        </p:spPr>
      </p:sp>
      <p:sp>
        <p:nvSpPr>
          <p:cNvPr id="180"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81" name="PlaceHolder 3"/>
          <p:cNvSpPr>
            <a:spLocks noGrp="1"/>
          </p:cNvSpPr>
          <p:nvPr>
            <p:ph type="sldNum" idx="65"/>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1B32F066-4C4C-4241-A431-4FC41689AE12}"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sldImg"/>
          </p:nvPr>
        </p:nvSpPr>
        <p:spPr>
          <a:xfrm>
            <a:off x="1143000" y="685800"/>
            <a:ext cx="4571640" cy="3428640"/>
          </a:xfrm>
          <a:prstGeom prst="rect">
            <a:avLst/>
          </a:prstGeom>
          <a:ln w="0">
            <a:noFill/>
          </a:ln>
        </p:spPr>
      </p:sp>
      <p:sp>
        <p:nvSpPr>
          <p:cNvPr id="18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84" name="PlaceHolder 3"/>
          <p:cNvSpPr>
            <a:spLocks noGrp="1"/>
          </p:cNvSpPr>
          <p:nvPr>
            <p:ph type="sldNum" idx="6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E00CC8DB-152C-4CAC-933A-F2641AC596B1}"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sldImg"/>
          </p:nvPr>
        </p:nvSpPr>
        <p:spPr>
          <a:xfrm>
            <a:off x="1143000" y="685800"/>
            <a:ext cx="4571640" cy="3428640"/>
          </a:xfrm>
          <a:prstGeom prst="rect">
            <a:avLst/>
          </a:prstGeom>
          <a:ln w="0">
            <a:noFill/>
          </a:ln>
        </p:spPr>
      </p:sp>
      <p:sp>
        <p:nvSpPr>
          <p:cNvPr id="18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87" name="PlaceHolder 3"/>
          <p:cNvSpPr>
            <a:spLocks noGrp="1"/>
          </p:cNvSpPr>
          <p:nvPr>
            <p:ph type="sldNum" idx="6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F3512B6E-9D0E-487C-91E8-C4B8685B1490}"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sldImg"/>
          </p:nvPr>
        </p:nvSpPr>
        <p:spPr>
          <a:xfrm>
            <a:off x="1143000" y="685800"/>
            <a:ext cx="4571640" cy="3428640"/>
          </a:xfrm>
          <a:prstGeom prst="rect">
            <a:avLst/>
          </a:prstGeom>
          <a:ln w="0">
            <a:noFill/>
          </a:ln>
        </p:spPr>
      </p:sp>
      <p:sp>
        <p:nvSpPr>
          <p:cNvPr id="189"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90" name="PlaceHolder 3"/>
          <p:cNvSpPr>
            <a:spLocks noGrp="1"/>
          </p:cNvSpPr>
          <p:nvPr>
            <p:ph type="sldNum" idx="68"/>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0EF6EA39-CCE8-43C8-8B28-824C75190B3D}"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PlaceHolder 1"/>
          <p:cNvSpPr>
            <a:spLocks noGrp="1"/>
          </p:cNvSpPr>
          <p:nvPr>
            <p:ph type="sldImg"/>
          </p:nvPr>
        </p:nvSpPr>
        <p:spPr>
          <a:xfrm>
            <a:off x="1143000" y="685800"/>
            <a:ext cx="4571640" cy="3428640"/>
          </a:xfrm>
          <a:prstGeom prst="rect">
            <a:avLst/>
          </a:prstGeom>
          <a:ln w="0">
            <a:noFill/>
          </a:ln>
        </p:spPr>
      </p:sp>
      <p:sp>
        <p:nvSpPr>
          <p:cNvPr id="192"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93" name="PlaceHolder 3"/>
          <p:cNvSpPr>
            <a:spLocks noGrp="1"/>
          </p:cNvSpPr>
          <p:nvPr>
            <p:ph type="sldNum" idx="69"/>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BC7E17FC-8648-415B-9F40-F7A2C56F963C}"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PlaceHolder 1"/>
          <p:cNvSpPr>
            <a:spLocks noGrp="1"/>
          </p:cNvSpPr>
          <p:nvPr>
            <p:ph type="sldImg"/>
          </p:nvPr>
        </p:nvSpPr>
        <p:spPr>
          <a:xfrm>
            <a:off x="1143000" y="685800"/>
            <a:ext cx="4571640" cy="3428640"/>
          </a:xfrm>
          <a:prstGeom prst="rect">
            <a:avLst/>
          </a:prstGeom>
          <a:ln w="0">
            <a:noFill/>
          </a:ln>
        </p:spPr>
      </p:sp>
      <p:sp>
        <p:nvSpPr>
          <p:cNvPr id="153"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54" name="PlaceHolder 3"/>
          <p:cNvSpPr>
            <a:spLocks noGrp="1"/>
          </p:cNvSpPr>
          <p:nvPr>
            <p:ph type="sldNum" idx="56"/>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95833874-5F31-43E8-B326-E3BD4EF1C2CB}"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PlaceHolder 1"/>
          <p:cNvSpPr>
            <a:spLocks noGrp="1"/>
          </p:cNvSpPr>
          <p:nvPr>
            <p:ph type="sldImg"/>
          </p:nvPr>
        </p:nvSpPr>
        <p:spPr>
          <a:xfrm>
            <a:off x="1143000" y="685800"/>
            <a:ext cx="4571640" cy="3428640"/>
          </a:xfrm>
          <a:prstGeom prst="rect">
            <a:avLst/>
          </a:prstGeom>
          <a:ln w="0">
            <a:noFill/>
          </a:ln>
        </p:spPr>
      </p:sp>
      <p:sp>
        <p:nvSpPr>
          <p:cNvPr id="156" name="PlaceHolder 2"/>
          <p:cNvSpPr>
            <a:spLocks noGrp="1"/>
          </p:cNvSpPr>
          <p:nvPr>
            <p:ph type="body"/>
          </p:nvPr>
        </p:nvSpPr>
        <p:spPr>
          <a:xfrm>
            <a:off x="685800" y="4343400"/>
            <a:ext cx="5486040" cy="4114440"/>
          </a:xfrm>
          <a:prstGeom prst="rect">
            <a:avLst/>
          </a:prstGeom>
          <a:noFill/>
          <a:ln w="0">
            <a:noFill/>
          </a:ln>
        </p:spPr>
        <p:txBody>
          <a:bodyPr lIns="91440" rIns="91440" tIns="45720" bIns="45720" anchor="t">
            <a:noAutofit/>
          </a:bodyPr>
          <a:p>
            <a:pPr marL="216000" indent="-216000">
              <a:buNone/>
            </a:pPr>
            <a:endParaRPr b="0" lang="en-CA" sz="1200" strike="noStrike" u="none">
              <a:solidFill>
                <a:schemeClr val="dk1"/>
              </a:solidFill>
              <a:uFillTx/>
              <a:latin typeface="Calibri"/>
              <a:ea typeface="Calibri"/>
            </a:endParaRPr>
          </a:p>
        </p:txBody>
      </p:sp>
      <p:sp>
        <p:nvSpPr>
          <p:cNvPr id="157" name="PlaceHolder 3"/>
          <p:cNvSpPr>
            <a:spLocks noGrp="1"/>
          </p:cNvSpPr>
          <p:nvPr>
            <p:ph type="sldNum" idx="57"/>
          </p:nvPr>
        </p:nvSpPr>
        <p:spPr>
          <a:xfrm>
            <a:off x="3884760" y="8685360"/>
            <a:ext cx="2971440" cy="456840"/>
          </a:xfrm>
          <a:prstGeom prst="rect">
            <a:avLst/>
          </a:prstGeom>
          <a:noFill/>
          <a:ln w="0">
            <a:noFill/>
          </a:ln>
        </p:spPr>
        <p:txBody>
          <a:bodyPr lIns="91440" rIns="91440" tIns="45720" bIns="45720" anchor="b">
            <a:noAutofit/>
          </a:bodyPr>
          <a:lstStyle>
            <a:lvl1pPr indent="0" algn="r">
              <a:lnSpc>
                <a:spcPct val="100000"/>
              </a:lnSpc>
              <a:buNone/>
              <a:tabLst>
                <a:tab algn="l" pos="0"/>
              </a:tabLst>
              <a:defRPr b="0" lang="en-US" sz="1400" strike="noStrike" u="none">
                <a:solidFill>
                  <a:srgbClr val="000000"/>
                </a:solidFill>
                <a:uFillTx/>
                <a:latin typeface="Times New Roman"/>
              </a:defRPr>
            </a:lvl1pPr>
          </a:lstStyle>
          <a:p>
            <a:pPr indent="0" algn="r">
              <a:lnSpc>
                <a:spcPct val="100000"/>
              </a:lnSpc>
              <a:buNone/>
              <a:tabLst>
                <a:tab algn="l" pos="0"/>
              </a:tabLst>
            </a:pPr>
            <a:fld id="{2BE41BEA-2C91-410E-9842-F5A3BD51C445}" type="slidenum">
              <a:rPr b="0" lang="en-US" sz="1400" strike="noStrike" u="none">
                <a:solidFill>
                  <a:srgbClr val="000000"/>
                </a:solidFill>
                <a:uFillTx/>
                <a:latin typeface="Times New Roman"/>
              </a:rPr>
              <a:t>&lt;number&gt;</a:t>
            </a:fld>
            <a:endParaRPr b="0" lang="en-CA" sz="14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4">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6_Title Slide 4">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7_Title Slide 4">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OBJECT">
    <p:spTree>
      <p:nvGrpSpPr>
        <p:cNvPr id="1" name=""/>
        <p:cNvGrpSpPr/>
        <p:nvPr/>
      </p:nvGrpSpPr>
      <p:grpSpPr>
        <a:xfrm>
          <a:off x="0" y="0"/>
          <a:ext cx="0" cy="0"/>
          <a:chOff x="0" y="0"/>
          <a:chExt cx="0" cy="0"/>
        </a:xfrm>
      </p:grpSpPr>
      <p:sp>
        <p:nvSpPr>
          <p:cNvPr id="18" name="PlaceHolder 1"/>
          <p:cNvSpPr>
            <a:spLocks noGrp="1"/>
          </p:cNvSpPr>
          <p:nvPr>
            <p:ph type="title"/>
          </p:nvPr>
        </p:nvSpPr>
        <p:spPr>
          <a:xfrm>
            <a:off x="365400" y="392400"/>
            <a:ext cx="8444520" cy="1069560"/>
          </a:xfrm>
          <a:prstGeom prst="rect">
            <a:avLst/>
          </a:prstGeom>
          <a:noFill/>
          <a:ln w="0">
            <a:noFill/>
          </a:ln>
        </p:spPr>
        <p:txBody>
          <a:bodyPr lIns="0" rIns="0" tIns="0" bIns="0" anchor="ctr">
            <a:noAutofit/>
          </a:bodyPr>
          <a:p>
            <a:pPr indent="0">
              <a:buNone/>
            </a:pPr>
            <a:endParaRPr b="0" lang="en-CA" sz="1400" strike="noStrike" u="none">
              <a:solidFill>
                <a:srgbClr val="000000"/>
              </a:solidFill>
              <a:uFillTx/>
              <a:latin typeface="Arial"/>
            </a:endParaRPr>
          </a:p>
        </p:txBody>
      </p:sp>
      <p:sp>
        <p:nvSpPr>
          <p:cNvPr id="19" name="PlaceHolder 2"/>
          <p:cNvSpPr>
            <a:spLocks noGrp="1"/>
          </p:cNvSpPr>
          <p:nvPr>
            <p:ph/>
          </p:nvPr>
        </p:nvSpPr>
        <p:spPr>
          <a:xfrm>
            <a:off x="5397480" y="1465560"/>
            <a:ext cx="3746160" cy="5392080"/>
          </a:xfrm>
          <a:prstGeom prst="rect">
            <a:avLst/>
          </a:prstGeom>
          <a:noFill/>
          <a:ln w="0">
            <a:noFill/>
          </a:ln>
        </p:spPr>
        <p:txBody>
          <a:bodyPr lIns="0" rIns="0" tIns="0" bIns="0" anchor="t">
            <a:normAutofit/>
          </a:bodyPr>
          <a:p>
            <a:pPr indent="0">
              <a:spcBef>
                <a:spcPts val="1417"/>
              </a:spcBef>
              <a:buNone/>
            </a:pPr>
            <a:endParaRPr b="0" lang="en-CA" sz="1400" strike="noStrike" u="none">
              <a:solidFill>
                <a:srgbClr val="000000"/>
              </a:solidFill>
              <a:uFillTx/>
              <a:latin typeface="Arial"/>
            </a:endParaRPr>
          </a:p>
        </p:txBody>
      </p:sp>
      <p:sp>
        <p:nvSpPr>
          <p:cNvPr id="4" name="PlaceHolder 3"/>
          <p:cNvSpPr>
            <a:spLocks noGrp="1"/>
          </p:cNvSpPr>
          <p:nvPr>
            <p:ph type="sldNum" idx="4"/>
          </p:nvPr>
        </p:nvSpPr>
        <p:spPr/>
        <p:txBody>
          <a:bodyPr/>
          <a:p>
            <a:fld id="{0217DDA2-13D5-473C-B35C-89DA2A09797A}" type="slidenum">
              <a:t>&lt;#&gt;</a:t>
            </a:fld>
          </a:p>
        </p:txBody>
      </p:sp>
      <p:sp>
        <p:nvSpPr>
          <p:cNvPr id="5" name="PlaceHolder 4"/>
          <p:cNvSpPr>
            <a:spLocks noGrp="1"/>
          </p:cNvSpPr>
          <p:nvPr>
            <p:ph type="dt" idx="3"/>
          </p:nvPr>
        </p:nvSpPr>
        <p:spPr/>
        <p:txBody>
          <a:bodyPr/>
          <a:p>
            <a:r>
              <a:rPr lang="en-CA"/>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Quote/Section slide 3">
    <p:spTree>
      <p:nvGrpSpPr>
        <p:cNvPr id="1" name=""/>
        <p:cNvGrpSpPr/>
        <p:nvPr/>
      </p:nvGrpSpPr>
      <p:grpSpPr>
        <a:xfrm>
          <a:off x="0" y="0"/>
          <a:ext cx="0" cy="0"/>
          <a:chOff x="0" y="0"/>
          <a:chExt cx="0" cy="0"/>
        </a:xfrm>
      </p:grpSpPr>
      <p:sp>
        <p:nvSpPr>
          <p:cNvPr id="2" name="PlaceHolder 1"/>
          <p:cNvSpPr>
            <a:spLocks noGrp="1"/>
          </p:cNvSpPr>
          <p:nvPr>
            <p:ph type="sldNum" idx="6"/>
          </p:nvPr>
        </p:nvSpPr>
        <p:spPr/>
        <p:txBody>
          <a:bodyPr/>
          <a:p>
            <a:fld id="{8FB37414-D5FB-4A7D-AB10-468EDD6CF0C6}" type="slidenum">
              <a:t>&lt;#&gt;</a:t>
            </a:fld>
          </a:p>
        </p:txBody>
      </p:sp>
      <p:sp>
        <p:nvSpPr>
          <p:cNvPr id="3" name="PlaceHolder 2"/>
          <p:cNvSpPr>
            <a:spLocks noGrp="1"/>
          </p:cNvSpPr>
          <p:nvPr>
            <p:ph type="dt" idx="5"/>
          </p:nvPr>
        </p:nvSpPr>
        <p:spPr/>
        <p:txBody>
          <a:bodyPr/>
          <a:p>
            <a:r>
              <a:rPr lang="en-CA"/>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Quote/Section slide 3">
    <p:spTree>
      <p:nvGrpSpPr>
        <p:cNvPr id="1" name=""/>
        <p:cNvGrpSpPr/>
        <p:nvPr/>
      </p:nvGrpSpPr>
      <p:grpSpPr>
        <a:xfrm>
          <a:off x="0" y="0"/>
          <a:ext cx="0" cy="0"/>
          <a:chOff x="0" y="0"/>
          <a:chExt cx="0" cy="0"/>
        </a:xfrm>
      </p:grpSpPr>
      <p:sp>
        <p:nvSpPr>
          <p:cNvPr id="2" name="PlaceHolder 1"/>
          <p:cNvSpPr>
            <a:spLocks noGrp="1"/>
          </p:cNvSpPr>
          <p:nvPr>
            <p:ph type="sldNum" idx="8"/>
          </p:nvPr>
        </p:nvSpPr>
        <p:spPr/>
        <p:txBody>
          <a:bodyPr/>
          <a:p>
            <a:fld id="{846D96DF-A2CB-404D-A939-185BE9174481}" type="slidenum">
              <a:t>&lt;#&gt;</a:t>
            </a:fld>
          </a:p>
        </p:txBody>
      </p:sp>
      <p:sp>
        <p:nvSpPr>
          <p:cNvPr id="3" name="PlaceHolder 2"/>
          <p:cNvSpPr>
            <a:spLocks noGrp="1"/>
          </p:cNvSpPr>
          <p:nvPr>
            <p:ph type="dt" idx="7"/>
          </p:nvPr>
        </p:nvSpPr>
        <p:spPr/>
        <p:txBody>
          <a:bodyPr/>
          <a:p>
            <a:r>
              <a:rPr lang="en-CA"/>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Quote/Section slide 3">
    <p:spTree>
      <p:nvGrpSpPr>
        <p:cNvPr id="1" name=""/>
        <p:cNvGrpSpPr/>
        <p:nvPr/>
      </p:nvGrpSpPr>
      <p:grpSpPr>
        <a:xfrm>
          <a:off x="0" y="0"/>
          <a:ext cx="0" cy="0"/>
          <a:chOff x="0" y="0"/>
          <a:chExt cx="0" cy="0"/>
        </a:xfrm>
      </p:grpSpPr>
      <p:sp>
        <p:nvSpPr>
          <p:cNvPr id="2" name="PlaceHolder 1"/>
          <p:cNvSpPr>
            <a:spLocks noGrp="1"/>
          </p:cNvSpPr>
          <p:nvPr>
            <p:ph type="sldNum" idx="10"/>
          </p:nvPr>
        </p:nvSpPr>
        <p:spPr/>
        <p:txBody>
          <a:bodyPr/>
          <a:p>
            <a:fld id="{9A92A000-AA51-4392-9483-6003F0F5536B}" type="slidenum">
              <a:t>&lt;#&gt;</a:t>
            </a:fld>
          </a:p>
        </p:txBody>
      </p:sp>
      <p:sp>
        <p:nvSpPr>
          <p:cNvPr id="3" name="PlaceHolder 2"/>
          <p:cNvSpPr>
            <a:spLocks noGrp="1"/>
          </p:cNvSpPr>
          <p:nvPr>
            <p:ph type="dt" idx="9"/>
          </p:nvPr>
        </p:nvSpPr>
        <p:spPr/>
        <p:txBody>
          <a:bodyPr/>
          <a:p>
            <a:r>
              <a:rPr lang="en-CA"/>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2 vertical img">
    <p:spTree>
      <p:nvGrpSpPr>
        <p:cNvPr id="1" name=""/>
        <p:cNvGrpSpPr/>
        <p:nvPr/>
      </p:nvGrpSpPr>
      <p:grpSpPr>
        <a:xfrm>
          <a:off x="0" y="0"/>
          <a:ext cx="0" cy="0"/>
          <a:chOff x="0" y="0"/>
          <a:chExt cx="0" cy="0"/>
        </a:xfrm>
      </p:grpSpPr>
      <p:sp>
        <p:nvSpPr>
          <p:cNvPr id="2" name="PlaceHolder 1"/>
          <p:cNvSpPr>
            <a:spLocks noGrp="1"/>
          </p:cNvSpPr>
          <p:nvPr>
            <p:ph type="sldNum" idx="12"/>
          </p:nvPr>
        </p:nvSpPr>
        <p:spPr/>
        <p:txBody>
          <a:bodyPr/>
          <a:p>
            <a:fld id="{9E251CB3-6C72-4294-B42D-1C41574218CE}" type="slidenum">
              <a:t>&lt;#&gt;</a:t>
            </a:fld>
          </a:p>
        </p:txBody>
      </p:sp>
      <p:sp>
        <p:nvSpPr>
          <p:cNvPr id="3" name="PlaceHolder 2"/>
          <p:cNvSpPr>
            <a:spLocks noGrp="1"/>
          </p:cNvSpPr>
          <p:nvPr>
            <p:ph type="dt" idx="11"/>
          </p:nvPr>
        </p:nvSpPr>
        <p:spPr/>
        <p:txBody>
          <a:bodyPr/>
          <a:p>
            <a:r>
              <a:rPr lang="en-CA"/>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3 horizontal img">
    <p:spTree>
      <p:nvGrpSpPr>
        <p:cNvPr id="1" name=""/>
        <p:cNvGrpSpPr/>
        <p:nvPr/>
      </p:nvGrpSpPr>
      <p:grpSpPr>
        <a:xfrm>
          <a:off x="0" y="0"/>
          <a:ext cx="0" cy="0"/>
          <a:chOff x="0" y="0"/>
          <a:chExt cx="0" cy="0"/>
        </a:xfrm>
      </p:grpSpPr>
      <p:sp>
        <p:nvSpPr>
          <p:cNvPr id="2" name="PlaceHolder 1"/>
          <p:cNvSpPr>
            <a:spLocks noGrp="1"/>
          </p:cNvSpPr>
          <p:nvPr>
            <p:ph type="sldNum" idx="14"/>
          </p:nvPr>
        </p:nvSpPr>
        <p:spPr/>
        <p:txBody>
          <a:bodyPr/>
          <a:p>
            <a:fld id="{850B63A3-382F-44D9-B2FB-86D8674B998D}" type="slidenum">
              <a:t>&lt;#&gt;</a:t>
            </a:fld>
          </a:p>
        </p:txBody>
      </p:sp>
      <p:sp>
        <p:nvSpPr>
          <p:cNvPr id="3" name="PlaceHolder 2"/>
          <p:cNvSpPr>
            <a:spLocks noGrp="1"/>
          </p:cNvSpPr>
          <p:nvPr>
            <p:ph type="dt" idx="13"/>
          </p:nvPr>
        </p:nvSpPr>
        <p:spPr/>
        <p:txBody>
          <a:bodyPr/>
          <a:p>
            <a:r>
              <a:rPr lang="en-CA"/>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Slide 1">
    <p:spTree>
      <p:nvGrpSpPr>
        <p:cNvPr id="1" name=""/>
        <p:cNvGrpSpPr/>
        <p:nvPr/>
      </p:nvGrpSpPr>
      <p:grpSpPr>
        <a:xfrm>
          <a:off x="0" y="0"/>
          <a:ext cx="0" cy="0"/>
          <a:chOff x="0" y="0"/>
          <a:chExt cx="0" cy="0"/>
        </a:xfrm>
      </p:grpSpPr>
      <p:sp>
        <p:nvSpPr>
          <p:cNvPr id="2" name="PlaceHolder 1"/>
          <p:cNvSpPr>
            <a:spLocks noGrp="1"/>
          </p:cNvSpPr>
          <p:nvPr>
            <p:ph type="sldNum" idx="16"/>
          </p:nvPr>
        </p:nvSpPr>
        <p:spPr/>
        <p:txBody>
          <a:bodyPr/>
          <a:p>
            <a:fld id="{4F7AEAC9-A9F1-4170-89E1-D59F1FD0202C}" type="slidenum">
              <a:t>&lt;#&gt;</a:t>
            </a:fld>
          </a:p>
        </p:txBody>
      </p:sp>
      <p:sp>
        <p:nvSpPr>
          <p:cNvPr id="3" name="PlaceHolder 2"/>
          <p:cNvSpPr>
            <a:spLocks noGrp="1"/>
          </p:cNvSpPr>
          <p:nvPr>
            <p:ph type="dt" idx="15"/>
          </p:nvPr>
        </p:nvSpPr>
        <p:spPr/>
        <p:txBody>
          <a:bodyPr/>
          <a:p>
            <a:r>
              <a:rPr lang="en-CA"/>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losing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3AC710DF-B592-4206-A1AE-039BC0AE7DC9}" type="slidenum">
              <a:t>&lt;#&gt;</a:t>
            </a:fld>
          </a:p>
        </p:txBody>
      </p:sp>
      <p:sp>
        <p:nvSpPr>
          <p:cNvPr id="3" name="PlaceHolder 2"/>
          <p:cNvSpPr>
            <a:spLocks noGrp="1"/>
          </p:cNvSpPr>
          <p:nvPr>
            <p:ph type="dt" idx="1"/>
          </p:nvPr>
        </p:nvSpPr>
        <p:spPr/>
        <p:txBody>
          <a:bodyPr/>
          <a:p>
            <a:r>
              <a:rPr lang="en-CA"/>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Slide 2">
    <p:spTree>
      <p:nvGrpSpPr>
        <p:cNvPr id="1" name=""/>
        <p:cNvGrpSpPr/>
        <p:nvPr/>
      </p:nvGrpSpPr>
      <p:grpSpPr>
        <a:xfrm>
          <a:off x="0" y="0"/>
          <a:ext cx="0" cy="0"/>
          <a:chOff x="0" y="0"/>
          <a:chExt cx="0" cy="0"/>
        </a:xfrm>
      </p:grpSpPr>
      <p:sp>
        <p:nvSpPr>
          <p:cNvPr id="2" name="PlaceHolder 1"/>
          <p:cNvSpPr>
            <a:spLocks noGrp="1"/>
          </p:cNvSpPr>
          <p:nvPr>
            <p:ph type="sldNum" idx="18"/>
          </p:nvPr>
        </p:nvSpPr>
        <p:spPr/>
        <p:txBody>
          <a:bodyPr/>
          <a:p>
            <a:fld id="{B117B35C-A4D9-4C3D-9986-441B51932612}" type="slidenum">
              <a:t>&lt;#&gt;</a:t>
            </a:fld>
          </a:p>
        </p:txBody>
      </p:sp>
      <p:sp>
        <p:nvSpPr>
          <p:cNvPr id="3" name="PlaceHolder 2"/>
          <p:cNvSpPr>
            <a:spLocks noGrp="1"/>
          </p:cNvSpPr>
          <p:nvPr>
            <p:ph type="dt" idx="17"/>
          </p:nvPr>
        </p:nvSpPr>
        <p:spPr/>
        <p:txBody>
          <a:bodyPr/>
          <a:p>
            <a:r>
              <a:rPr lang="en-CA"/>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Image Slide 3">
    <p:spTree>
      <p:nvGrpSpPr>
        <p:cNvPr id="1" name=""/>
        <p:cNvGrpSpPr/>
        <p:nvPr/>
      </p:nvGrpSpPr>
      <p:grpSpPr>
        <a:xfrm>
          <a:off x="0" y="0"/>
          <a:ext cx="0" cy="0"/>
          <a:chOff x="0" y="0"/>
          <a:chExt cx="0" cy="0"/>
        </a:xfrm>
      </p:grpSpPr>
      <p:sp>
        <p:nvSpPr>
          <p:cNvPr id="2" name="PlaceHolder 1"/>
          <p:cNvSpPr>
            <a:spLocks noGrp="1"/>
          </p:cNvSpPr>
          <p:nvPr>
            <p:ph type="sldNum" idx="20"/>
          </p:nvPr>
        </p:nvSpPr>
        <p:spPr/>
        <p:txBody>
          <a:bodyPr/>
          <a:p>
            <a:fld id="{11C2A67E-8BBE-4C74-AC17-F328E0BB760B}" type="slidenum">
              <a:t>&lt;#&gt;</a:t>
            </a:fld>
          </a:p>
        </p:txBody>
      </p:sp>
      <p:sp>
        <p:nvSpPr>
          <p:cNvPr id="3" name="PlaceHolder 2"/>
          <p:cNvSpPr>
            <a:spLocks noGrp="1"/>
          </p:cNvSpPr>
          <p:nvPr>
            <p:ph type="dt" idx="19"/>
          </p:nvPr>
        </p:nvSpPr>
        <p:spPr/>
        <p:txBody>
          <a:bodyPr/>
          <a:p>
            <a:r>
              <a:rPr lang="en-CA"/>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Section slide 1">
    <p:spTree>
      <p:nvGrpSpPr>
        <p:cNvPr id="1" name=""/>
        <p:cNvGrpSpPr/>
        <p:nvPr/>
      </p:nvGrpSpPr>
      <p:grpSpPr>
        <a:xfrm>
          <a:off x="0" y="0"/>
          <a:ext cx="0" cy="0"/>
          <a:chOff x="0" y="0"/>
          <a:chExt cx="0" cy="0"/>
        </a:xfrm>
      </p:grpSpPr>
      <p:sp>
        <p:nvSpPr>
          <p:cNvPr id="2" name="PlaceHolder 1"/>
          <p:cNvSpPr>
            <a:spLocks noGrp="1"/>
          </p:cNvSpPr>
          <p:nvPr>
            <p:ph type="sldNum" idx="22"/>
          </p:nvPr>
        </p:nvSpPr>
        <p:spPr/>
        <p:txBody>
          <a:bodyPr/>
          <a:p>
            <a:fld id="{EC28DC17-C018-4887-B2AD-A08128072258}" type="slidenum">
              <a:t>&lt;#&gt;</a:t>
            </a:fld>
          </a:p>
        </p:txBody>
      </p:sp>
      <p:sp>
        <p:nvSpPr>
          <p:cNvPr id="3" name="PlaceHolder 2"/>
          <p:cNvSpPr>
            <a:spLocks noGrp="1"/>
          </p:cNvSpPr>
          <p:nvPr>
            <p:ph type="dt" idx="21"/>
          </p:nvPr>
        </p:nvSpPr>
        <p:spPr/>
        <p:txBody>
          <a:bodyPr/>
          <a:p>
            <a:r>
              <a:rPr lang="en-CA"/>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Quote/Section slide 3">
    <p:spTree>
      <p:nvGrpSpPr>
        <p:cNvPr id="1" name=""/>
        <p:cNvGrpSpPr/>
        <p:nvPr/>
      </p:nvGrpSpPr>
      <p:grpSpPr>
        <a:xfrm>
          <a:off x="0" y="0"/>
          <a:ext cx="0" cy="0"/>
          <a:chOff x="0" y="0"/>
          <a:chExt cx="0" cy="0"/>
        </a:xfrm>
      </p:grpSpPr>
      <p:sp>
        <p:nvSpPr>
          <p:cNvPr id="2" name="PlaceHolder 1"/>
          <p:cNvSpPr>
            <a:spLocks noGrp="1"/>
          </p:cNvSpPr>
          <p:nvPr>
            <p:ph type="sldNum" idx="24"/>
          </p:nvPr>
        </p:nvSpPr>
        <p:spPr/>
        <p:txBody>
          <a:bodyPr/>
          <a:p>
            <a:fld id="{1ACA469B-D7EA-4D45-BE55-3BA1F3B0081A}" type="slidenum">
              <a:t>&lt;#&gt;</a:t>
            </a:fld>
          </a:p>
        </p:txBody>
      </p:sp>
      <p:sp>
        <p:nvSpPr>
          <p:cNvPr id="3" name="PlaceHolder 2"/>
          <p:cNvSpPr>
            <a:spLocks noGrp="1"/>
          </p:cNvSpPr>
          <p:nvPr>
            <p:ph type="dt" idx="23"/>
          </p:nvPr>
        </p:nvSpPr>
        <p:spPr/>
        <p:txBody>
          <a:bodyPr/>
          <a:p>
            <a:r>
              <a:rPr lang="en-CA"/>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1">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2">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1_Title Slide 4">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2_Title Slide 4">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3_Title Slide 4">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4_Title Slide 4">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5_Title Slide 4">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0.png"/><Relationship Id="rId3"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1.png"/><Relationship Id="rId3"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2.png"/><Relationship Id="rId3"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3.png"/><Relationship Id="rId3"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14.png"/><Relationship Id="rId3"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15.png"/><Relationship Id="rId3"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2.png"/><Relationship Id="rId3"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12.png"/><Relationship Id="rId3"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2.png"/><Relationship Id="rId3"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12.png"/><Relationship Id="rId3"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image" Target="../media/image12.png"/><Relationship Id="rId3"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image" Target="../media/image12.png"/><Relationship Id="rId3"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image" Target="../media/image16.png"/><Relationship Id="rId3" Type="http://schemas.openxmlformats.org/officeDocument/2006/relationships/slideLayout" Target="../slideLayouts/slideLayout23.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79080" y="396720"/>
            <a:ext cx="3220200" cy="2980800"/>
          </a:xfrm>
          <a:prstGeom prst="rect">
            <a:avLst/>
          </a:prstGeom>
          <a:noFill/>
          <a:ln w="0">
            <a:noFill/>
          </a:ln>
        </p:spPr>
        <p:txBody>
          <a:bodyPr lIns="91440" rIns="91440" tIns="45720" bIns="45720" anchor="t">
            <a:noAutofit/>
          </a:bodyPr>
          <a:p>
            <a:pPr indent="0">
              <a:buNone/>
            </a:pPr>
            <a:r>
              <a:rPr b="0" lang="en-CA" sz="4800" strike="noStrike" u="none">
                <a:solidFill>
                  <a:srgbClr val="000000"/>
                </a:solidFill>
                <a:uFillTx/>
                <a:latin typeface="Arial"/>
              </a:rPr>
              <a:t>Click to edit the title text format</a:t>
            </a:r>
            <a:endParaRPr b="0" lang="en-CA" sz="4800" strike="noStrike" u="none">
              <a:solidFill>
                <a:srgbClr val="000000"/>
              </a:solidFill>
              <a:uFillTx/>
              <a:latin typeface="Arial"/>
            </a:endParaRPr>
          </a:p>
        </p:txBody>
      </p:sp>
      <p:sp>
        <p:nvSpPr>
          <p:cNvPr id="1" name="PlaceHolder 2"/>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CA" sz="1400" strike="noStrike" u="none">
                <a:solidFill>
                  <a:srgbClr val="000000"/>
                </a:solidFill>
                <a:uFillTx/>
                <a:latin typeface="Arial"/>
              </a:rPr>
              <a:t>Click to edit the outline text format</a:t>
            </a:r>
            <a:endParaRPr b="0" lang="en-CA" sz="14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1400" strike="noStrike" u="none">
                <a:solidFill>
                  <a:srgbClr val="000000"/>
                </a:solidFill>
                <a:uFillTx/>
                <a:latin typeface="Arial"/>
              </a:rPr>
              <a:t>Second Outline Level</a:t>
            </a:r>
            <a:endParaRPr b="0" lang="en-CA" sz="14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1400" strike="noStrike" u="none">
                <a:solidFill>
                  <a:srgbClr val="000000"/>
                </a:solidFill>
                <a:uFillTx/>
                <a:latin typeface="Arial"/>
              </a:rPr>
              <a:t>Third Outline Level</a:t>
            </a:r>
            <a:endParaRPr b="0" lang="en-CA" sz="1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1400" strike="noStrike" u="none">
                <a:solidFill>
                  <a:srgbClr val="000000"/>
                </a:solidFill>
                <a:uFillTx/>
                <a:latin typeface="Arial"/>
              </a:rPr>
              <a:t>Fourth Outline Level</a:t>
            </a:r>
            <a:endParaRPr b="0" lang="en-CA" sz="14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2000" strike="noStrike" u="none">
                <a:solidFill>
                  <a:srgbClr val="000000"/>
                </a:solidFill>
                <a:uFillTx/>
                <a:latin typeface="Arial"/>
              </a:rPr>
              <a:t>Fifth Outline Level</a:t>
            </a:r>
            <a:endParaRPr b="0" lang="en-CA"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2000" strike="noStrike" u="none">
                <a:solidFill>
                  <a:srgbClr val="000000"/>
                </a:solidFill>
                <a:uFillTx/>
                <a:latin typeface="Arial"/>
              </a:rPr>
              <a:t>Sixth Outline Level</a:t>
            </a:r>
            <a:endParaRPr b="0" lang="en-CA"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2000" strike="noStrike" u="none">
                <a:solidFill>
                  <a:srgbClr val="000000"/>
                </a:solidFill>
                <a:uFillTx/>
                <a:latin typeface="Arial"/>
              </a:rPr>
              <a:t>Seventh Outline Level</a:t>
            </a:r>
            <a:endParaRPr b="0" lang="en-CA" sz="2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49"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2" name="PlaceHolder 1"/>
          <p:cNvSpPr>
            <a:spLocks noGrp="1"/>
          </p:cNvSpPr>
          <p:nvPr>
            <p:ph type="title"/>
          </p:nvPr>
        </p:nvSpPr>
        <p:spPr>
          <a:xfrm>
            <a:off x="3644640" y="4237200"/>
            <a:ext cx="4947480" cy="1524600"/>
          </a:xfrm>
          <a:prstGeom prst="rect">
            <a:avLst/>
          </a:prstGeom>
          <a:noFill/>
          <a:ln w="0">
            <a:noFill/>
          </a:ln>
        </p:spPr>
        <p:txBody>
          <a:bodyPr lIns="91440" rIns="91440" tIns="45720" bIns="45720" anchor="t">
            <a:noAutofit/>
          </a:bodyPr>
          <a:p>
            <a:pPr indent="0">
              <a:buNone/>
            </a:pPr>
            <a:r>
              <a:rPr b="0" lang="en-CA" sz="4800" strike="noStrike" u="none">
                <a:solidFill>
                  <a:srgbClr val="000000"/>
                </a:solidFill>
                <a:uFillTx/>
                <a:latin typeface="Arial"/>
              </a:rPr>
              <a:t>Click to edit the title text format</a:t>
            </a:r>
            <a:endParaRPr b="0" lang="en-CA" sz="48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67" r:id="rId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3644640" y="4237200"/>
            <a:ext cx="4947480" cy="1524600"/>
          </a:xfrm>
          <a:prstGeom prst="rect">
            <a:avLst/>
          </a:prstGeom>
          <a:noFill/>
          <a:ln w="0">
            <a:noFill/>
          </a:ln>
        </p:spPr>
        <p:txBody>
          <a:bodyPr lIns="91440" rIns="91440" tIns="45720" bIns="45720" anchor="t">
            <a:noAutofit/>
          </a:bodyPr>
          <a:p>
            <a:pPr indent="0">
              <a:buNone/>
            </a:pPr>
            <a:r>
              <a:rPr b="0" lang="en-CA" sz="4800" strike="noStrike" u="none">
                <a:solidFill>
                  <a:srgbClr val="000000"/>
                </a:solidFill>
                <a:uFillTx/>
                <a:latin typeface="Arial"/>
              </a:rPr>
              <a:t>Click to edit the title text format</a:t>
            </a:r>
            <a:endParaRPr b="0" lang="en-CA" sz="48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69" r:id="rId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4"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buNone/>
            </a:pPr>
            <a:r>
              <a:rPr b="0" lang="en-CA" sz="2800" strike="noStrike" u="none">
                <a:solidFill>
                  <a:srgbClr val="000000"/>
                </a:solidFill>
                <a:uFillTx/>
                <a:latin typeface="Arial"/>
              </a:rPr>
              <a:t>Click to edit the title text format</a:t>
            </a:r>
            <a:endParaRPr b="0" lang="en-CA" sz="2800" strike="noStrike" u="none">
              <a:solidFill>
                <a:srgbClr val="000000"/>
              </a:solidFill>
              <a:uFillTx/>
              <a:latin typeface="Arial"/>
            </a:endParaRPr>
          </a:p>
        </p:txBody>
      </p:sp>
      <p:sp>
        <p:nvSpPr>
          <p:cNvPr id="15" name="PlaceHolder 2"/>
          <p:cNvSpPr>
            <a:spLocks noGrp="1"/>
          </p:cNvSpPr>
          <p:nvPr>
            <p:ph type="body"/>
          </p:nvPr>
        </p:nvSpPr>
        <p:spPr>
          <a:xfrm>
            <a:off x="365400" y="1472040"/>
            <a:ext cx="8444520" cy="4212360"/>
          </a:xfrm>
          <a:prstGeom prst="rect">
            <a:avLst/>
          </a:prstGeom>
          <a:noFill/>
          <a:ln w="0">
            <a:noFill/>
          </a:ln>
        </p:spPr>
        <p:txBody>
          <a:bodyPr lIns="91440" rIns="91440" tIns="45720" bIns="45720" anchor="t">
            <a:normAutofit/>
          </a:bodyPr>
          <a:p>
            <a:pPr marL="432000" indent="-324000">
              <a:spcBef>
                <a:spcPts val="1417"/>
              </a:spcBef>
              <a:buClr>
                <a:srgbClr val="000000"/>
              </a:buClr>
              <a:buSzPct val="45000"/>
              <a:buFont typeface="Wingdings" charset="2"/>
              <a:buChar char=""/>
            </a:pPr>
            <a:r>
              <a:rPr b="0" lang="en-CA" sz="2500" strike="noStrike" u="none">
                <a:solidFill>
                  <a:srgbClr val="000000"/>
                </a:solidFill>
                <a:uFillTx/>
                <a:latin typeface="Arial"/>
              </a:rPr>
              <a:t>Click to edit the outline text format</a:t>
            </a:r>
            <a:endParaRPr b="0" lang="en-CA" sz="25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2500" strike="noStrike" u="none">
                <a:solidFill>
                  <a:srgbClr val="000000"/>
                </a:solidFill>
                <a:uFillTx/>
                <a:latin typeface="Arial"/>
              </a:rPr>
              <a:t>Second Outline Level</a:t>
            </a:r>
            <a:endParaRPr b="0" lang="en-CA" sz="25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2500" strike="noStrike" u="none">
                <a:solidFill>
                  <a:srgbClr val="000000"/>
                </a:solidFill>
                <a:uFillTx/>
                <a:latin typeface="Arial"/>
              </a:rPr>
              <a:t>Third Outline Level</a:t>
            </a:r>
            <a:endParaRPr b="0" lang="en-CA" sz="25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2500" strike="noStrike" u="none">
                <a:solidFill>
                  <a:srgbClr val="000000"/>
                </a:solidFill>
                <a:uFillTx/>
                <a:latin typeface="Arial"/>
              </a:rPr>
              <a:t>Fourth Outline Level</a:t>
            </a:r>
            <a:endParaRPr b="0" lang="en-CA" sz="25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2500" strike="noStrike" u="none">
                <a:solidFill>
                  <a:srgbClr val="000000"/>
                </a:solidFill>
                <a:uFillTx/>
                <a:latin typeface="Arial"/>
              </a:rPr>
              <a:t>Fifth Outline Level</a:t>
            </a:r>
            <a:endParaRPr b="0" lang="en-CA" sz="25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2500" strike="noStrike" u="none">
                <a:solidFill>
                  <a:srgbClr val="000000"/>
                </a:solidFill>
                <a:uFillTx/>
                <a:latin typeface="Arial"/>
              </a:rPr>
              <a:t>Sixth Outline Level</a:t>
            </a:r>
            <a:endParaRPr b="0" lang="en-CA" sz="25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2500" strike="noStrike" u="none">
                <a:solidFill>
                  <a:srgbClr val="000000"/>
                </a:solidFill>
                <a:uFillTx/>
                <a:latin typeface="Arial"/>
              </a:rPr>
              <a:t>Seventh Outline Level</a:t>
            </a:r>
            <a:endParaRPr b="0" lang="en-CA" sz="2500" strike="noStrike" u="none">
              <a:solidFill>
                <a:srgbClr val="000000"/>
              </a:solidFill>
              <a:uFillTx/>
              <a:latin typeface="Arial"/>
            </a:endParaRPr>
          </a:p>
        </p:txBody>
      </p:sp>
      <p:sp>
        <p:nvSpPr>
          <p:cNvPr id="16" name="PlaceHolder 3"/>
          <p:cNvSpPr>
            <a:spLocks noGrp="1"/>
          </p:cNvSpPr>
          <p:nvPr>
            <p:ph type="dt" idx="3"/>
          </p:nvPr>
        </p:nvSpPr>
        <p:spPr>
          <a:xfrm>
            <a:off x="6275880" y="6155280"/>
            <a:ext cx="2071800" cy="364680"/>
          </a:xfrm>
          <a:prstGeom prst="rect">
            <a:avLst/>
          </a:prstGeom>
          <a:noFill/>
          <a:ln w="0">
            <a:noFill/>
          </a:ln>
        </p:spPr>
        <p:txBody>
          <a:bodyPr lIns="91440" rIns="91440" tIns="45720" bIns="45720" anchor="ctr">
            <a:noAutofit/>
          </a:bodyPr>
          <a:lstStyle>
            <a:lvl1pPr indent="0">
              <a:buNone/>
              <a:defRPr b="0" lang="en-CA" sz="1400" strike="noStrike" u="none">
                <a:solidFill>
                  <a:srgbClr val="000000"/>
                </a:solidFill>
                <a:uFillTx/>
                <a:latin typeface="Times New Roman"/>
              </a:defRPr>
            </a:lvl1pPr>
          </a:lstStyle>
          <a:p>
            <a:pPr indent="0">
              <a:buNone/>
            </a:pPr>
            <a:r>
              <a:rPr b="0" lang="en-CA" sz="1400" strike="noStrike" u="none">
                <a:solidFill>
                  <a:srgbClr val="000000"/>
                </a:solidFill>
                <a:uFillTx/>
                <a:latin typeface="Times New Roman"/>
              </a:rPr>
              <a:t>&lt;date/time&gt;</a:t>
            </a:r>
            <a:endParaRPr b="0" lang="en-CA" sz="1400" strike="noStrike" u="none">
              <a:solidFill>
                <a:srgbClr val="000000"/>
              </a:solidFill>
              <a:uFillTx/>
              <a:latin typeface="Times New Roman"/>
            </a:endParaRPr>
          </a:p>
        </p:txBody>
      </p:sp>
      <p:sp>
        <p:nvSpPr>
          <p:cNvPr id="17" name="PlaceHolder 4"/>
          <p:cNvSpPr>
            <a:spLocks noGrp="1"/>
          </p:cNvSpPr>
          <p:nvPr>
            <p:ph type="sldNum" idx="4"/>
          </p:nvPr>
        </p:nvSpPr>
        <p:spPr>
          <a:xfrm>
            <a:off x="8128080" y="6155280"/>
            <a:ext cx="6750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C53FA974-E00D-41BD-8FC5-863E475B6A63}"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1" r:id="rId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0" name="PlaceHolder 1"/>
          <p:cNvSpPr>
            <a:spLocks noGrp="1"/>
          </p:cNvSpPr>
          <p:nvPr>
            <p:ph type="title"/>
          </p:nvPr>
        </p:nvSpPr>
        <p:spPr>
          <a:xfrm>
            <a:off x="473400" y="719640"/>
            <a:ext cx="8103240" cy="1711080"/>
          </a:xfrm>
          <a:prstGeom prst="rect">
            <a:avLst/>
          </a:prstGeom>
          <a:noFill/>
          <a:ln w="0">
            <a:noFill/>
          </a:ln>
        </p:spPr>
        <p:txBody>
          <a:bodyPr lIns="91440" rIns="91440" tIns="45720" bIns="45720" anchor="t">
            <a:noAutofit/>
          </a:bodyPr>
          <a:p>
            <a:pPr indent="0">
              <a:buNone/>
            </a:pPr>
            <a:r>
              <a:rPr b="0" lang="en-CA" sz="6500" strike="noStrike" u="none">
                <a:solidFill>
                  <a:srgbClr val="000000"/>
                </a:solidFill>
                <a:uFillTx/>
                <a:latin typeface="Arial"/>
              </a:rPr>
              <a:t>Click to edit the title text format</a:t>
            </a:r>
            <a:endParaRPr b="0" lang="en-CA" sz="6500" strike="noStrike" u="none">
              <a:solidFill>
                <a:srgbClr val="000000"/>
              </a:solidFill>
              <a:uFillTx/>
              <a:latin typeface="Arial"/>
            </a:endParaRPr>
          </a:p>
        </p:txBody>
      </p:sp>
      <p:sp>
        <p:nvSpPr>
          <p:cNvPr id="21" name="PlaceHolder 2"/>
          <p:cNvSpPr>
            <a:spLocks noGrp="1"/>
          </p:cNvSpPr>
          <p:nvPr>
            <p:ph type="dt" idx="5"/>
          </p:nvPr>
        </p:nvSpPr>
        <p:spPr>
          <a:xfrm>
            <a:off x="6042960" y="6155280"/>
            <a:ext cx="2304720" cy="364680"/>
          </a:xfrm>
          <a:prstGeom prst="rect">
            <a:avLst/>
          </a:prstGeom>
          <a:noFill/>
          <a:ln w="0">
            <a:noFill/>
          </a:ln>
        </p:spPr>
        <p:txBody>
          <a:bodyPr lIns="91440" rIns="91440" tIns="45720" bIns="45720" anchor="ctr">
            <a:noAutofit/>
          </a:bodyPr>
          <a:lstStyle>
            <a:lvl1pPr indent="0">
              <a:buNone/>
              <a:defRPr b="0" lang="en-CA" sz="1400" strike="noStrike" u="none">
                <a:solidFill>
                  <a:srgbClr val="000000"/>
                </a:solidFill>
                <a:uFillTx/>
                <a:latin typeface="Times New Roman"/>
              </a:defRPr>
            </a:lvl1pPr>
          </a:lstStyle>
          <a:p>
            <a:pPr indent="0">
              <a:buNone/>
            </a:pPr>
            <a:r>
              <a:rPr b="0" lang="en-CA" sz="1400" strike="noStrike" u="none">
                <a:solidFill>
                  <a:srgbClr val="000000"/>
                </a:solidFill>
                <a:uFillTx/>
                <a:latin typeface="Times New Roman"/>
              </a:rPr>
              <a:t>&lt;date/time&gt;</a:t>
            </a:r>
            <a:endParaRPr b="0" lang="en-CA" sz="1400" strike="noStrike" u="none">
              <a:solidFill>
                <a:srgbClr val="000000"/>
              </a:solidFill>
              <a:uFillTx/>
              <a:latin typeface="Times New Roman"/>
            </a:endParaRPr>
          </a:p>
        </p:txBody>
      </p:sp>
      <p:sp>
        <p:nvSpPr>
          <p:cNvPr id="22" name="PlaceHolder 3"/>
          <p:cNvSpPr>
            <a:spLocks noGrp="1"/>
          </p:cNvSpPr>
          <p:nvPr>
            <p:ph type="sldNum" idx="6"/>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932AF5A6-F513-4121-B9EB-2277EC41FCB9}"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3" r:id="rId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473400" y="719640"/>
            <a:ext cx="8103240" cy="1711080"/>
          </a:xfrm>
          <a:prstGeom prst="rect">
            <a:avLst/>
          </a:prstGeom>
          <a:noFill/>
          <a:ln w="0">
            <a:noFill/>
          </a:ln>
        </p:spPr>
        <p:txBody>
          <a:bodyPr lIns="91440" rIns="91440" tIns="45720" bIns="45720" anchor="t">
            <a:noAutofit/>
          </a:bodyPr>
          <a:p>
            <a:pPr indent="0">
              <a:buNone/>
            </a:pPr>
            <a:r>
              <a:rPr b="0" lang="en-CA" sz="6500" strike="noStrike" u="none">
                <a:solidFill>
                  <a:srgbClr val="000000"/>
                </a:solidFill>
                <a:uFillTx/>
                <a:latin typeface="Arial"/>
              </a:rPr>
              <a:t>Click to edit the title text format</a:t>
            </a:r>
            <a:endParaRPr b="0" lang="en-CA" sz="6500" strike="noStrike" u="none">
              <a:solidFill>
                <a:srgbClr val="000000"/>
              </a:solidFill>
              <a:uFillTx/>
              <a:latin typeface="Arial"/>
            </a:endParaRPr>
          </a:p>
        </p:txBody>
      </p:sp>
      <p:sp>
        <p:nvSpPr>
          <p:cNvPr id="24" name="PlaceHolder 2"/>
          <p:cNvSpPr>
            <a:spLocks noGrp="1"/>
          </p:cNvSpPr>
          <p:nvPr>
            <p:ph type="dt" idx="7"/>
          </p:nvPr>
        </p:nvSpPr>
        <p:spPr>
          <a:xfrm>
            <a:off x="6042960" y="6155280"/>
            <a:ext cx="2304720" cy="364680"/>
          </a:xfrm>
          <a:prstGeom prst="rect">
            <a:avLst/>
          </a:prstGeom>
          <a:noFill/>
          <a:ln w="0">
            <a:noFill/>
          </a:ln>
        </p:spPr>
        <p:txBody>
          <a:bodyPr lIns="91440" rIns="91440" tIns="45720" bIns="45720" anchor="ctr">
            <a:noAutofit/>
          </a:bodyPr>
          <a:lstStyle>
            <a:lvl1pPr indent="0">
              <a:buNone/>
              <a:defRPr b="0" lang="en-CA" sz="1400" strike="noStrike" u="none">
                <a:solidFill>
                  <a:srgbClr val="ffffff"/>
                </a:solidFill>
                <a:uFillTx/>
                <a:latin typeface="Times New Roman"/>
              </a:defRPr>
            </a:lvl1pPr>
          </a:lstStyle>
          <a:p>
            <a:pPr indent="0">
              <a:buNone/>
            </a:pPr>
            <a:r>
              <a:rPr b="0" lang="en-CA" sz="1400" strike="noStrike" u="none">
                <a:solidFill>
                  <a:srgbClr val="ffffff"/>
                </a:solidFill>
                <a:uFillTx/>
                <a:latin typeface="Times New Roman"/>
              </a:rPr>
              <a:t>&lt;date/time&gt;</a:t>
            </a:r>
            <a:endParaRPr b="0" lang="en-CA" sz="1400" strike="noStrike" u="none">
              <a:solidFill>
                <a:srgbClr val="ffffff"/>
              </a:solidFill>
              <a:uFillTx/>
              <a:latin typeface="Times New Roman"/>
            </a:endParaRPr>
          </a:p>
        </p:txBody>
      </p:sp>
      <p:sp>
        <p:nvSpPr>
          <p:cNvPr id="25" name="PlaceHolder 3"/>
          <p:cNvSpPr>
            <a:spLocks noGrp="1"/>
          </p:cNvSpPr>
          <p:nvPr>
            <p:ph type="sldNum" idx="8"/>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lt1"/>
                </a:solidFill>
                <a:uFillTx/>
                <a:latin typeface="Times New Roman"/>
                <a:ea typeface="Times New Roman"/>
              </a:defRPr>
            </a:lvl1pPr>
          </a:lstStyle>
          <a:p>
            <a:pPr indent="0" algn="r">
              <a:lnSpc>
                <a:spcPct val="100000"/>
              </a:lnSpc>
              <a:buNone/>
              <a:tabLst>
                <a:tab algn="l" pos="0"/>
              </a:tabLst>
            </a:pPr>
            <a:fld id="{903B455A-A98E-4A11-B228-962AD96CAF7C}" type="slidenum">
              <a:rPr b="0" lang="en-US" sz="1400" strike="noStrike" u="none">
                <a:solidFill>
                  <a:schemeClr val="lt1"/>
                </a:solidFill>
                <a:uFillTx/>
                <a:latin typeface="Times New Roman"/>
                <a:ea typeface="Times New Roman"/>
              </a:rPr>
              <a:t>&lt;number&gt;</a:t>
            </a:fld>
            <a:endParaRPr b="0" lang="en-CA" sz="1400" strike="noStrike" u="none">
              <a:solidFill>
                <a:srgbClr val="ffffff"/>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5" r:id="rId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6" name="PlaceHolder 1"/>
          <p:cNvSpPr>
            <a:spLocks noGrp="1"/>
          </p:cNvSpPr>
          <p:nvPr>
            <p:ph type="dt" idx="9"/>
          </p:nvPr>
        </p:nvSpPr>
        <p:spPr>
          <a:xfrm>
            <a:off x="6042960" y="6155280"/>
            <a:ext cx="2304720" cy="364680"/>
          </a:xfrm>
          <a:prstGeom prst="rect">
            <a:avLst/>
          </a:prstGeom>
          <a:noFill/>
          <a:ln w="0">
            <a:noFill/>
          </a:ln>
        </p:spPr>
        <p:txBody>
          <a:bodyPr lIns="91440" rIns="91440" tIns="45720" bIns="45720" anchor="ctr">
            <a:noAutofit/>
          </a:bodyPr>
          <a:lstStyle>
            <a:lvl1pPr indent="0">
              <a:buNone/>
              <a:defRPr b="0" lang="en-CA" sz="1400" strike="noStrike" u="none">
                <a:solidFill>
                  <a:srgbClr val="ffffff"/>
                </a:solidFill>
                <a:uFillTx/>
                <a:latin typeface="Times New Roman"/>
              </a:defRPr>
            </a:lvl1pPr>
          </a:lstStyle>
          <a:p>
            <a:pPr indent="0">
              <a:buNone/>
            </a:pPr>
            <a:r>
              <a:rPr b="0" lang="en-CA" sz="1400" strike="noStrike" u="none">
                <a:solidFill>
                  <a:srgbClr val="ffffff"/>
                </a:solidFill>
                <a:uFillTx/>
                <a:latin typeface="Times New Roman"/>
              </a:rPr>
              <a:t>&lt;date/time&gt;</a:t>
            </a:r>
            <a:endParaRPr b="0" lang="en-CA" sz="1400" strike="noStrike" u="none">
              <a:solidFill>
                <a:srgbClr val="ffffff"/>
              </a:solidFill>
              <a:uFillTx/>
              <a:latin typeface="Times New Roman"/>
            </a:endParaRPr>
          </a:p>
        </p:txBody>
      </p:sp>
      <p:sp>
        <p:nvSpPr>
          <p:cNvPr id="27" name="PlaceHolder 2"/>
          <p:cNvSpPr>
            <a:spLocks noGrp="1"/>
          </p:cNvSpPr>
          <p:nvPr>
            <p:ph type="sldNum" idx="10"/>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76BC11DD-A2E9-4851-A663-10D60382C47D}" type="slidenum">
              <a:rPr b="0" lang="en-US" sz="1400" strike="noStrike" u="none">
                <a:solidFill>
                  <a:schemeClr val="dk1"/>
                </a:solidFill>
                <a:uFillTx/>
                <a:latin typeface="Times New Roman"/>
                <a:ea typeface="Times New Roman"/>
              </a:rPr>
              <a:t>&lt;number&gt;</a:t>
            </a:fld>
            <a:endParaRPr b="0" lang="en-CA" sz="1400" strike="noStrike" u="none">
              <a:solidFill>
                <a:srgbClr val="ffffff"/>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77" r:id="rId3"/>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8" name="PlaceHolder 1"/>
          <p:cNvSpPr>
            <a:spLocks noGrp="1"/>
          </p:cNvSpPr>
          <p:nvPr>
            <p:ph type="body"/>
          </p:nvPr>
        </p:nvSpPr>
        <p:spPr>
          <a:xfrm>
            <a:off x="5397480" y="1465560"/>
            <a:ext cx="3746160" cy="5392080"/>
          </a:xfrm>
          <a:prstGeom prst="rect">
            <a:avLst/>
          </a:prstGeom>
          <a:solidFill>
            <a:srgbClr val="d8d8d8"/>
          </a:solid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CA" sz="1800" strike="noStrike" u="none">
                <a:solidFill>
                  <a:srgbClr val="000000"/>
                </a:solidFill>
                <a:uFillTx/>
                <a:latin typeface="Arial"/>
              </a:rPr>
              <a:t>Click to edit the outline text format</a:t>
            </a:r>
            <a:endParaRPr b="0" lang="en-CA"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1800" strike="noStrike" u="none">
                <a:solidFill>
                  <a:srgbClr val="000000"/>
                </a:solidFill>
                <a:uFillTx/>
                <a:latin typeface="Arial"/>
              </a:rPr>
              <a:t>Second Outline Level</a:t>
            </a:r>
            <a:endParaRPr b="0" lang="en-CA"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1800" strike="noStrike" u="none">
                <a:solidFill>
                  <a:srgbClr val="000000"/>
                </a:solidFill>
                <a:uFillTx/>
                <a:latin typeface="Arial"/>
              </a:rPr>
              <a:t>Third Outline Level</a:t>
            </a:r>
            <a:endParaRPr b="0" lang="en-CA"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1800" strike="noStrike" u="none">
                <a:solidFill>
                  <a:srgbClr val="000000"/>
                </a:solidFill>
                <a:uFillTx/>
                <a:latin typeface="Arial"/>
              </a:rPr>
              <a:t>Fourth Outline Level</a:t>
            </a:r>
            <a:endParaRPr b="0" lang="en-CA"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1800" strike="noStrike" u="none">
                <a:solidFill>
                  <a:srgbClr val="000000"/>
                </a:solidFill>
                <a:uFillTx/>
                <a:latin typeface="Arial"/>
              </a:rPr>
              <a:t>Fifth Outline Level</a:t>
            </a:r>
            <a:endParaRPr b="0" lang="en-CA"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1800" strike="noStrike" u="none">
                <a:solidFill>
                  <a:srgbClr val="000000"/>
                </a:solidFill>
                <a:uFillTx/>
                <a:latin typeface="Arial"/>
              </a:rPr>
              <a:t>Sixth Outline Level</a:t>
            </a:r>
            <a:endParaRPr b="0" lang="en-CA"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1800" strike="noStrike" u="none">
                <a:solidFill>
                  <a:srgbClr val="000000"/>
                </a:solidFill>
                <a:uFillTx/>
                <a:latin typeface="Arial"/>
              </a:rPr>
              <a:t>Seventh Outline Level</a:t>
            </a:r>
            <a:endParaRPr b="0" lang="en-CA" sz="1800" strike="noStrike" u="none">
              <a:solidFill>
                <a:srgbClr val="000000"/>
              </a:solidFill>
              <a:uFillTx/>
              <a:latin typeface="Arial"/>
            </a:endParaRPr>
          </a:p>
        </p:txBody>
      </p:sp>
      <p:sp>
        <p:nvSpPr>
          <p:cNvPr id="29" name="PlaceHolder 2"/>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buNone/>
            </a:pPr>
            <a:r>
              <a:rPr b="0" lang="en-CA" sz="2800" strike="noStrike" u="none">
                <a:solidFill>
                  <a:srgbClr val="000000"/>
                </a:solidFill>
                <a:uFillTx/>
                <a:latin typeface="Arial"/>
              </a:rPr>
              <a:t>Click to edit the title text format</a:t>
            </a:r>
            <a:endParaRPr b="0" lang="en-CA" sz="2800" strike="noStrike" u="none">
              <a:solidFill>
                <a:srgbClr val="000000"/>
              </a:solidFill>
              <a:uFillTx/>
              <a:latin typeface="Arial"/>
            </a:endParaRPr>
          </a:p>
        </p:txBody>
      </p:sp>
      <p:sp>
        <p:nvSpPr>
          <p:cNvPr id="30" name="PlaceHolder 3"/>
          <p:cNvSpPr>
            <a:spLocks noGrp="1"/>
          </p:cNvSpPr>
          <p:nvPr>
            <p:ph type="body"/>
          </p:nvPr>
        </p:nvSpPr>
        <p:spPr>
          <a:xfrm>
            <a:off x="365400" y="1472040"/>
            <a:ext cx="4783320" cy="4212360"/>
          </a:xfrm>
          <a:prstGeom prst="rect">
            <a:avLst/>
          </a:prstGeom>
          <a:noFill/>
          <a:ln w="0">
            <a:noFill/>
          </a:ln>
        </p:spPr>
        <p:txBody>
          <a:bodyPr lIns="91440" rIns="91440" tIns="45720" bIns="45720" anchor="t">
            <a:normAutofit fontScale="92500" lnSpcReduction="9999"/>
          </a:bodyPr>
          <a:p>
            <a:pPr marL="432000" indent="-324000">
              <a:spcBef>
                <a:spcPts val="1417"/>
              </a:spcBef>
              <a:buClr>
                <a:srgbClr val="000000"/>
              </a:buClr>
              <a:buSzPct val="45000"/>
              <a:buFont typeface="Wingdings" charset="2"/>
              <a:buChar char=""/>
            </a:pPr>
            <a:r>
              <a:rPr b="0" lang="en-CA" sz="2500" strike="noStrike" u="none">
                <a:solidFill>
                  <a:srgbClr val="000000"/>
                </a:solidFill>
                <a:uFillTx/>
                <a:latin typeface="Arial"/>
              </a:rPr>
              <a:t>Click to edit the outline text format</a:t>
            </a:r>
            <a:endParaRPr b="0" lang="en-CA" sz="25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2500" strike="noStrike" u="none">
                <a:solidFill>
                  <a:srgbClr val="000000"/>
                </a:solidFill>
                <a:uFillTx/>
                <a:latin typeface="Arial"/>
              </a:rPr>
              <a:t>Second Outline Level</a:t>
            </a:r>
            <a:endParaRPr b="0" lang="en-CA" sz="25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2500" strike="noStrike" u="none">
                <a:solidFill>
                  <a:srgbClr val="000000"/>
                </a:solidFill>
                <a:uFillTx/>
                <a:latin typeface="Arial"/>
              </a:rPr>
              <a:t>Third Outline Level</a:t>
            </a:r>
            <a:endParaRPr b="0" lang="en-CA" sz="25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2500" strike="noStrike" u="none">
                <a:solidFill>
                  <a:srgbClr val="000000"/>
                </a:solidFill>
                <a:uFillTx/>
                <a:latin typeface="Arial"/>
              </a:rPr>
              <a:t>Fourth Outline Level</a:t>
            </a:r>
            <a:endParaRPr b="0" lang="en-CA" sz="25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2500" strike="noStrike" u="none">
                <a:solidFill>
                  <a:srgbClr val="000000"/>
                </a:solidFill>
                <a:uFillTx/>
                <a:latin typeface="Arial"/>
              </a:rPr>
              <a:t>Fifth Outline Level</a:t>
            </a:r>
            <a:endParaRPr b="0" lang="en-CA" sz="25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2500" strike="noStrike" u="none">
                <a:solidFill>
                  <a:srgbClr val="000000"/>
                </a:solidFill>
                <a:uFillTx/>
                <a:latin typeface="Arial"/>
              </a:rPr>
              <a:t>Sixth Outline Level</a:t>
            </a:r>
            <a:endParaRPr b="0" lang="en-CA" sz="25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2500" strike="noStrike" u="none">
                <a:solidFill>
                  <a:srgbClr val="000000"/>
                </a:solidFill>
                <a:uFillTx/>
                <a:latin typeface="Arial"/>
              </a:rPr>
              <a:t>Seventh Outline Level</a:t>
            </a:r>
            <a:endParaRPr b="0" lang="en-CA" sz="2500" strike="noStrike" u="none">
              <a:solidFill>
                <a:srgbClr val="000000"/>
              </a:solidFill>
              <a:uFillTx/>
              <a:latin typeface="Arial"/>
            </a:endParaRPr>
          </a:p>
        </p:txBody>
      </p:sp>
      <p:sp>
        <p:nvSpPr>
          <p:cNvPr id="31" name="PlaceHolder 4"/>
          <p:cNvSpPr>
            <a:spLocks noGrp="1"/>
          </p:cNvSpPr>
          <p:nvPr>
            <p:ph type="dt" idx="11"/>
          </p:nvPr>
        </p:nvSpPr>
        <p:spPr>
          <a:xfrm>
            <a:off x="6032520" y="6155280"/>
            <a:ext cx="2315160" cy="364680"/>
          </a:xfrm>
          <a:prstGeom prst="rect">
            <a:avLst/>
          </a:prstGeom>
          <a:noFill/>
          <a:ln w="0">
            <a:noFill/>
          </a:ln>
        </p:spPr>
        <p:txBody>
          <a:bodyPr lIns="91440" rIns="91440" tIns="45720" bIns="45720" anchor="ctr">
            <a:noAutofit/>
          </a:bodyPr>
          <a:lstStyle>
            <a:lvl1pPr indent="0">
              <a:buNone/>
              <a:defRPr b="0" lang="en-CA" sz="1400" strike="noStrike" u="none">
                <a:solidFill>
                  <a:srgbClr val="000000"/>
                </a:solidFill>
                <a:uFillTx/>
                <a:latin typeface="Times New Roman"/>
              </a:defRPr>
            </a:lvl1pPr>
          </a:lstStyle>
          <a:p>
            <a:pPr indent="0">
              <a:buNone/>
            </a:pPr>
            <a:r>
              <a:rPr b="0" lang="en-CA" sz="1400" strike="noStrike" u="none">
                <a:solidFill>
                  <a:srgbClr val="000000"/>
                </a:solidFill>
                <a:uFillTx/>
                <a:latin typeface="Times New Roman"/>
              </a:rPr>
              <a:t>&lt;date/time&gt;</a:t>
            </a:r>
            <a:endParaRPr b="0" lang="en-CA" sz="1400" strike="noStrike" u="none">
              <a:solidFill>
                <a:srgbClr val="000000"/>
              </a:solidFill>
              <a:uFillTx/>
              <a:latin typeface="Times New Roman"/>
            </a:endParaRPr>
          </a:p>
        </p:txBody>
      </p:sp>
      <p:sp>
        <p:nvSpPr>
          <p:cNvPr id="32" name="PlaceHolder 5"/>
          <p:cNvSpPr>
            <a:spLocks noGrp="1"/>
          </p:cNvSpPr>
          <p:nvPr>
            <p:ph type="sldNum" idx="12"/>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21820D28-3984-4B50-9B98-2FDC5B60993A}"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1"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3" name="PlaceHolder 1"/>
          <p:cNvSpPr>
            <a:spLocks noGrp="1"/>
          </p:cNvSpPr>
          <p:nvPr>
            <p:ph type="body"/>
          </p:nvPr>
        </p:nvSpPr>
        <p:spPr>
          <a:xfrm>
            <a:off x="3804120" y="1465200"/>
            <a:ext cx="5339520" cy="4228920"/>
          </a:xfrm>
          <a:prstGeom prst="rect">
            <a:avLst/>
          </a:prstGeom>
          <a:solidFill>
            <a:srgbClr val="d8d8d8"/>
          </a:solid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CA" sz="1800" strike="noStrike" u="none">
                <a:solidFill>
                  <a:srgbClr val="000000"/>
                </a:solidFill>
                <a:uFillTx/>
                <a:latin typeface="Arial"/>
              </a:rPr>
              <a:t>Click to edit the outline text format</a:t>
            </a:r>
            <a:endParaRPr b="0" lang="en-CA"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1800" strike="noStrike" u="none">
                <a:solidFill>
                  <a:srgbClr val="000000"/>
                </a:solidFill>
                <a:uFillTx/>
                <a:latin typeface="Arial"/>
              </a:rPr>
              <a:t>Second Outline Level</a:t>
            </a:r>
            <a:endParaRPr b="0" lang="en-CA"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1800" strike="noStrike" u="none">
                <a:solidFill>
                  <a:srgbClr val="000000"/>
                </a:solidFill>
                <a:uFillTx/>
                <a:latin typeface="Arial"/>
              </a:rPr>
              <a:t>Third Outline Level</a:t>
            </a:r>
            <a:endParaRPr b="0" lang="en-CA"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1800" strike="noStrike" u="none">
                <a:solidFill>
                  <a:srgbClr val="000000"/>
                </a:solidFill>
                <a:uFillTx/>
                <a:latin typeface="Arial"/>
              </a:rPr>
              <a:t>Fourth Outline Level</a:t>
            </a:r>
            <a:endParaRPr b="0" lang="en-CA"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1800" strike="noStrike" u="none">
                <a:solidFill>
                  <a:srgbClr val="000000"/>
                </a:solidFill>
                <a:uFillTx/>
                <a:latin typeface="Arial"/>
              </a:rPr>
              <a:t>Fifth Outline Level</a:t>
            </a:r>
            <a:endParaRPr b="0" lang="en-CA"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1800" strike="noStrike" u="none">
                <a:solidFill>
                  <a:srgbClr val="000000"/>
                </a:solidFill>
                <a:uFillTx/>
                <a:latin typeface="Arial"/>
              </a:rPr>
              <a:t>Sixth Outline Level</a:t>
            </a:r>
            <a:endParaRPr b="0" lang="en-CA"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1800" strike="noStrike" u="none">
                <a:solidFill>
                  <a:srgbClr val="000000"/>
                </a:solidFill>
                <a:uFillTx/>
                <a:latin typeface="Arial"/>
              </a:rPr>
              <a:t>Seventh Outline Level</a:t>
            </a:r>
            <a:endParaRPr b="0" lang="en-CA" sz="1800" strike="noStrike" u="none">
              <a:solidFill>
                <a:srgbClr val="000000"/>
              </a:solidFill>
              <a:uFillTx/>
              <a:latin typeface="Arial"/>
            </a:endParaRPr>
          </a:p>
        </p:txBody>
      </p:sp>
      <p:sp>
        <p:nvSpPr>
          <p:cNvPr id="34" name="PlaceHolder 2"/>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buNone/>
            </a:pPr>
            <a:r>
              <a:rPr b="0" lang="en-CA" sz="2800" strike="noStrike" u="none">
                <a:solidFill>
                  <a:srgbClr val="000000"/>
                </a:solidFill>
                <a:uFillTx/>
                <a:latin typeface="Arial"/>
              </a:rPr>
              <a:t>Click to edit the title text format</a:t>
            </a:r>
            <a:endParaRPr b="0" lang="en-CA" sz="2800" strike="noStrike" u="none">
              <a:solidFill>
                <a:srgbClr val="000000"/>
              </a:solidFill>
              <a:uFillTx/>
              <a:latin typeface="Arial"/>
            </a:endParaRPr>
          </a:p>
        </p:txBody>
      </p:sp>
      <p:sp>
        <p:nvSpPr>
          <p:cNvPr id="35" name="PlaceHolder 3"/>
          <p:cNvSpPr>
            <a:spLocks noGrp="1"/>
          </p:cNvSpPr>
          <p:nvPr>
            <p:ph type="body"/>
          </p:nvPr>
        </p:nvSpPr>
        <p:spPr>
          <a:xfrm>
            <a:off x="365400" y="1472040"/>
            <a:ext cx="3116880" cy="4222080"/>
          </a:xfrm>
          <a:prstGeom prst="rect">
            <a:avLst/>
          </a:prstGeom>
          <a:noFill/>
          <a:ln w="0">
            <a:noFill/>
          </a:ln>
        </p:spPr>
        <p:txBody>
          <a:bodyPr lIns="91440" rIns="91440" tIns="45720" bIns="45720" anchor="t">
            <a:normAutofit fontScale="40000" lnSpcReduction="19999"/>
          </a:bodyPr>
          <a:p>
            <a:pPr marL="432000" indent="-324000">
              <a:spcBef>
                <a:spcPts val="1417"/>
              </a:spcBef>
              <a:buClr>
                <a:srgbClr val="000000"/>
              </a:buClr>
              <a:buSzPct val="45000"/>
              <a:buFont typeface="Wingdings" charset="2"/>
              <a:buChar char=""/>
            </a:pPr>
            <a:r>
              <a:rPr b="0" lang="en-CA" sz="2500" strike="noStrike" u="none">
                <a:solidFill>
                  <a:srgbClr val="000000"/>
                </a:solidFill>
                <a:uFillTx/>
                <a:latin typeface="Arial"/>
              </a:rPr>
              <a:t>Click to edit the outline text format</a:t>
            </a:r>
            <a:endParaRPr b="0" lang="en-CA" sz="25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2500" strike="noStrike" u="none">
                <a:solidFill>
                  <a:srgbClr val="000000"/>
                </a:solidFill>
                <a:uFillTx/>
                <a:latin typeface="Arial"/>
              </a:rPr>
              <a:t>Second Outline Level</a:t>
            </a:r>
            <a:endParaRPr b="0" lang="en-CA" sz="25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2500" strike="noStrike" u="none">
                <a:solidFill>
                  <a:srgbClr val="000000"/>
                </a:solidFill>
                <a:uFillTx/>
                <a:latin typeface="Arial"/>
              </a:rPr>
              <a:t>Third Outline Level</a:t>
            </a:r>
            <a:endParaRPr b="0" lang="en-CA" sz="25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2500" strike="noStrike" u="none">
                <a:solidFill>
                  <a:srgbClr val="000000"/>
                </a:solidFill>
                <a:uFillTx/>
                <a:latin typeface="Arial"/>
              </a:rPr>
              <a:t>Fourth Outline Level</a:t>
            </a:r>
            <a:endParaRPr b="0" lang="en-CA" sz="25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2500" strike="noStrike" u="none">
                <a:solidFill>
                  <a:srgbClr val="000000"/>
                </a:solidFill>
                <a:uFillTx/>
                <a:latin typeface="Arial"/>
              </a:rPr>
              <a:t>Fifth Outline Level</a:t>
            </a:r>
            <a:endParaRPr b="0" lang="en-CA" sz="25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2500" strike="noStrike" u="none">
                <a:solidFill>
                  <a:srgbClr val="000000"/>
                </a:solidFill>
                <a:uFillTx/>
                <a:latin typeface="Arial"/>
              </a:rPr>
              <a:t>Sixth Outline Level</a:t>
            </a:r>
            <a:endParaRPr b="0" lang="en-CA" sz="25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2500" strike="noStrike" u="none">
                <a:solidFill>
                  <a:srgbClr val="000000"/>
                </a:solidFill>
                <a:uFillTx/>
                <a:latin typeface="Arial"/>
              </a:rPr>
              <a:t>Seventh Outline Level</a:t>
            </a:r>
            <a:endParaRPr b="0" lang="en-CA" sz="2500" strike="noStrike" u="none">
              <a:solidFill>
                <a:srgbClr val="000000"/>
              </a:solidFill>
              <a:uFillTx/>
              <a:latin typeface="Arial"/>
            </a:endParaRPr>
          </a:p>
        </p:txBody>
      </p:sp>
      <p:sp>
        <p:nvSpPr>
          <p:cNvPr id="36" name="PlaceHolder 4"/>
          <p:cNvSpPr>
            <a:spLocks noGrp="1"/>
          </p:cNvSpPr>
          <p:nvPr>
            <p:ph type="dt" idx="13"/>
          </p:nvPr>
        </p:nvSpPr>
        <p:spPr>
          <a:xfrm>
            <a:off x="5873760" y="6155280"/>
            <a:ext cx="2473920" cy="364680"/>
          </a:xfrm>
          <a:prstGeom prst="rect">
            <a:avLst/>
          </a:prstGeom>
          <a:noFill/>
          <a:ln w="0">
            <a:noFill/>
          </a:ln>
        </p:spPr>
        <p:txBody>
          <a:bodyPr lIns="91440" rIns="91440" tIns="45720" bIns="45720" anchor="ctr">
            <a:noAutofit/>
          </a:bodyPr>
          <a:lstStyle>
            <a:lvl1pPr indent="0">
              <a:buNone/>
              <a:defRPr b="0" lang="en-CA" sz="1400" strike="noStrike" u="none">
                <a:solidFill>
                  <a:srgbClr val="000000"/>
                </a:solidFill>
                <a:uFillTx/>
                <a:latin typeface="Times New Roman"/>
              </a:defRPr>
            </a:lvl1pPr>
          </a:lstStyle>
          <a:p>
            <a:pPr indent="0">
              <a:buNone/>
            </a:pPr>
            <a:r>
              <a:rPr b="0" lang="en-CA" sz="1400" strike="noStrike" u="none">
                <a:solidFill>
                  <a:srgbClr val="000000"/>
                </a:solidFill>
                <a:uFillTx/>
                <a:latin typeface="Times New Roman"/>
              </a:rPr>
              <a:t>&lt;date/time&gt;</a:t>
            </a:r>
            <a:endParaRPr b="0" lang="en-CA" sz="1400" strike="noStrike" u="none">
              <a:solidFill>
                <a:srgbClr val="000000"/>
              </a:solidFill>
              <a:uFillTx/>
              <a:latin typeface="Times New Roman"/>
            </a:endParaRPr>
          </a:p>
        </p:txBody>
      </p:sp>
      <p:sp>
        <p:nvSpPr>
          <p:cNvPr id="37" name="PlaceHolder 5"/>
          <p:cNvSpPr>
            <a:spLocks noGrp="1"/>
          </p:cNvSpPr>
          <p:nvPr>
            <p:ph type="sldNum" idx="14"/>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75A432D7-C0DA-44FE-B151-3B4F3602641D}"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3" r:id="rId3"/>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38" name="PlaceHolder 1"/>
          <p:cNvSpPr>
            <a:spLocks noGrp="1"/>
          </p:cNvSpPr>
          <p:nvPr>
            <p:ph type="body"/>
          </p:nvPr>
        </p:nvSpPr>
        <p:spPr>
          <a:xfrm>
            <a:off x="-11160" y="-7200"/>
            <a:ext cx="9154800" cy="5726160"/>
          </a:xfrm>
          <a:prstGeom prst="rect">
            <a:avLst/>
          </a:prstGeom>
          <a:solidFill>
            <a:srgbClr val="d8d8d8"/>
          </a:solid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CA" sz="1800" strike="noStrike" u="none">
                <a:solidFill>
                  <a:srgbClr val="000000"/>
                </a:solidFill>
                <a:uFillTx/>
                <a:latin typeface="Arial"/>
              </a:rPr>
              <a:t>Click to edit the outline text format</a:t>
            </a:r>
            <a:endParaRPr b="0" lang="en-CA"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1800" strike="noStrike" u="none">
                <a:solidFill>
                  <a:srgbClr val="000000"/>
                </a:solidFill>
                <a:uFillTx/>
                <a:latin typeface="Arial"/>
              </a:rPr>
              <a:t>Second Outline Level</a:t>
            </a:r>
            <a:endParaRPr b="0" lang="en-CA"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1800" strike="noStrike" u="none">
                <a:solidFill>
                  <a:srgbClr val="000000"/>
                </a:solidFill>
                <a:uFillTx/>
                <a:latin typeface="Arial"/>
              </a:rPr>
              <a:t>Third Outline Level</a:t>
            </a:r>
            <a:endParaRPr b="0" lang="en-CA"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1800" strike="noStrike" u="none">
                <a:solidFill>
                  <a:srgbClr val="000000"/>
                </a:solidFill>
                <a:uFillTx/>
                <a:latin typeface="Arial"/>
              </a:rPr>
              <a:t>Fourth Outline Level</a:t>
            </a:r>
            <a:endParaRPr b="0" lang="en-CA"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1800" strike="noStrike" u="none">
                <a:solidFill>
                  <a:srgbClr val="000000"/>
                </a:solidFill>
                <a:uFillTx/>
                <a:latin typeface="Arial"/>
              </a:rPr>
              <a:t>Fifth Outline Level</a:t>
            </a:r>
            <a:endParaRPr b="0" lang="en-CA"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1800" strike="noStrike" u="none">
                <a:solidFill>
                  <a:srgbClr val="000000"/>
                </a:solidFill>
                <a:uFillTx/>
                <a:latin typeface="Arial"/>
              </a:rPr>
              <a:t>Sixth Outline Level</a:t>
            </a:r>
            <a:endParaRPr b="0" lang="en-CA"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1800" strike="noStrike" u="none">
                <a:solidFill>
                  <a:srgbClr val="000000"/>
                </a:solidFill>
                <a:uFillTx/>
                <a:latin typeface="Arial"/>
              </a:rPr>
              <a:t>Seventh Outline Level</a:t>
            </a:r>
            <a:endParaRPr b="0" lang="en-CA" sz="1800" strike="noStrike" u="none">
              <a:solidFill>
                <a:srgbClr val="000000"/>
              </a:solidFill>
              <a:uFillTx/>
              <a:latin typeface="Arial"/>
            </a:endParaRPr>
          </a:p>
        </p:txBody>
      </p:sp>
      <p:sp>
        <p:nvSpPr>
          <p:cNvPr id="39" name="PlaceHolder 2"/>
          <p:cNvSpPr>
            <a:spLocks noGrp="1"/>
          </p:cNvSpPr>
          <p:nvPr>
            <p:ph type="dt" idx="15"/>
          </p:nvPr>
        </p:nvSpPr>
        <p:spPr>
          <a:xfrm>
            <a:off x="5725440" y="6155280"/>
            <a:ext cx="2622240" cy="364680"/>
          </a:xfrm>
          <a:prstGeom prst="rect">
            <a:avLst/>
          </a:prstGeom>
          <a:noFill/>
          <a:ln w="0">
            <a:noFill/>
          </a:ln>
        </p:spPr>
        <p:txBody>
          <a:bodyPr lIns="91440" rIns="91440" tIns="45720" bIns="45720" anchor="ctr">
            <a:noAutofit/>
          </a:bodyPr>
          <a:lstStyle>
            <a:lvl1pPr indent="0">
              <a:buNone/>
              <a:defRPr b="0" lang="en-CA" sz="1400" strike="noStrike" u="none">
                <a:solidFill>
                  <a:srgbClr val="000000"/>
                </a:solidFill>
                <a:uFillTx/>
                <a:latin typeface="Times New Roman"/>
              </a:defRPr>
            </a:lvl1pPr>
          </a:lstStyle>
          <a:p>
            <a:pPr indent="0">
              <a:buNone/>
            </a:pPr>
            <a:r>
              <a:rPr b="0" lang="en-CA" sz="1400" strike="noStrike" u="none">
                <a:solidFill>
                  <a:srgbClr val="000000"/>
                </a:solidFill>
                <a:uFillTx/>
                <a:latin typeface="Times New Roman"/>
              </a:rPr>
              <a:t>&lt;date/time&gt;</a:t>
            </a:r>
            <a:endParaRPr b="0" lang="en-CA" sz="1400" strike="noStrike" u="none">
              <a:solidFill>
                <a:srgbClr val="000000"/>
              </a:solidFill>
              <a:uFillTx/>
              <a:latin typeface="Times New Roman"/>
            </a:endParaRPr>
          </a:p>
        </p:txBody>
      </p:sp>
      <p:sp>
        <p:nvSpPr>
          <p:cNvPr id="40" name="PlaceHolder 3"/>
          <p:cNvSpPr>
            <a:spLocks noGrp="1"/>
          </p:cNvSpPr>
          <p:nvPr>
            <p:ph type="sldNum" idx="16"/>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5AB281CD-930B-46B9-9ED8-D32DC4B70780}"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5" r:id="rId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73400" y="404640"/>
            <a:ext cx="7866000" cy="4709160"/>
          </a:xfrm>
          <a:prstGeom prst="rect">
            <a:avLst/>
          </a:prstGeom>
          <a:noFill/>
          <a:ln w="0">
            <a:noFill/>
          </a:ln>
        </p:spPr>
        <p:txBody>
          <a:bodyPr lIns="91440" rIns="91440" tIns="45720" bIns="45720" anchor="t">
            <a:noAutofit/>
          </a:bodyPr>
          <a:p>
            <a:pPr indent="0">
              <a:buNone/>
            </a:pPr>
            <a:r>
              <a:rPr b="0" lang="en-CA" sz="4800" strike="noStrike" u="none">
                <a:solidFill>
                  <a:srgbClr val="000000"/>
                </a:solidFill>
                <a:uFillTx/>
                <a:latin typeface="Arial"/>
              </a:rPr>
              <a:t>Click to edit the title text format</a:t>
            </a:r>
            <a:endParaRPr b="0" lang="en-CA" sz="4800" strike="noStrike" u="none">
              <a:solidFill>
                <a:srgbClr val="000000"/>
              </a:solidFill>
              <a:uFillTx/>
              <a:latin typeface="Arial"/>
            </a:endParaRPr>
          </a:p>
        </p:txBody>
      </p:sp>
      <p:sp>
        <p:nvSpPr>
          <p:cNvPr id="3" name="PlaceHolder 2"/>
          <p:cNvSpPr>
            <a:spLocks noGrp="1"/>
          </p:cNvSpPr>
          <p:nvPr>
            <p:ph type="dt" idx="1"/>
          </p:nvPr>
        </p:nvSpPr>
        <p:spPr>
          <a:xfrm>
            <a:off x="6042960" y="6155280"/>
            <a:ext cx="2304720" cy="364680"/>
          </a:xfrm>
          <a:prstGeom prst="rect">
            <a:avLst/>
          </a:prstGeom>
          <a:noFill/>
          <a:ln w="0">
            <a:noFill/>
          </a:ln>
        </p:spPr>
        <p:txBody>
          <a:bodyPr lIns="91440" rIns="91440" tIns="45720" bIns="45720" anchor="ctr">
            <a:noAutofit/>
          </a:bodyPr>
          <a:lstStyle>
            <a:lvl1pPr indent="0">
              <a:buNone/>
              <a:defRPr b="0" lang="en-CA" sz="1400" strike="noStrike" u="none">
                <a:solidFill>
                  <a:srgbClr val="000000"/>
                </a:solidFill>
                <a:uFillTx/>
                <a:latin typeface="Times New Roman"/>
              </a:defRPr>
            </a:lvl1pPr>
          </a:lstStyle>
          <a:p>
            <a:pPr indent="0">
              <a:buNone/>
            </a:pPr>
            <a:r>
              <a:rPr b="0" lang="en-CA" sz="1400" strike="noStrike" u="none">
                <a:solidFill>
                  <a:srgbClr val="000000"/>
                </a:solidFill>
                <a:uFillTx/>
                <a:latin typeface="Times New Roman"/>
              </a:rPr>
              <a:t>&lt;date/time&gt;</a:t>
            </a:r>
            <a:endParaRPr b="0" lang="en-CA" sz="1400" strike="noStrike" u="none">
              <a:solidFill>
                <a:srgbClr val="000000"/>
              </a:solidFill>
              <a:uFillTx/>
              <a:latin typeface="Times New Roman"/>
            </a:endParaRPr>
          </a:p>
        </p:txBody>
      </p:sp>
      <p:sp>
        <p:nvSpPr>
          <p:cNvPr id="4" name="PlaceHolder 3"/>
          <p:cNvSpPr>
            <a:spLocks noGrp="1"/>
          </p:cNvSpPr>
          <p:nvPr>
            <p:ph type="sldNum" idx="2"/>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91E9C06B-8793-40B1-A333-F8EF6ABBB9B1}"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51" r:id="rId3"/>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1" name="PlaceHolder 1"/>
          <p:cNvSpPr>
            <a:spLocks noGrp="1"/>
          </p:cNvSpPr>
          <p:nvPr>
            <p:ph type="body"/>
          </p:nvPr>
        </p:nvSpPr>
        <p:spPr>
          <a:xfrm>
            <a:off x="2897280" y="845640"/>
            <a:ext cx="6246360" cy="6012000"/>
          </a:xfrm>
          <a:prstGeom prst="rect">
            <a:avLst/>
          </a:prstGeom>
          <a:solidFill>
            <a:srgbClr val="d8d8d8"/>
          </a:solid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CA" sz="1800" strike="noStrike" u="none">
                <a:solidFill>
                  <a:srgbClr val="000000"/>
                </a:solidFill>
                <a:uFillTx/>
                <a:latin typeface="Arial"/>
              </a:rPr>
              <a:t>Click to edit the outline text format</a:t>
            </a:r>
            <a:endParaRPr b="0" lang="en-CA"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1800" strike="noStrike" u="none">
                <a:solidFill>
                  <a:srgbClr val="000000"/>
                </a:solidFill>
                <a:uFillTx/>
                <a:latin typeface="Arial"/>
              </a:rPr>
              <a:t>Second Outline Level</a:t>
            </a:r>
            <a:endParaRPr b="0" lang="en-CA"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1800" strike="noStrike" u="none">
                <a:solidFill>
                  <a:srgbClr val="000000"/>
                </a:solidFill>
                <a:uFillTx/>
                <a:latin typeface="Arial"/>
              </a:rPr>
              <a:t>Third Outline Level</a:t>
            </a:r>
            <a:endParaRPr b="0" lang="en-CA"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1800" strike="noStrike" u="none">
                <a:solidFill>
                  <a:srgbClr val="000000"/>
                </a:solidFill>
                <a:uFillTx/>
                <a:latin typeface="Arial"/>
              </a:rPr>
              <a:t>Fourth Outline Level</a:t>
            </a:r>
            <a:endParaRPr b="0" lang="en-CA"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1800" strike="noStrike" u="none">
                <a:solidFill>
                  <a:srgbClr val="000000"/>
                </a:solidFill>
                <a:uFillTx/>
                <a:latin typeface="Arial"/>
              </a:rPr>
              <a:t>Fifth Outline Level</a:t>
            </a:r>
            <a:endParaRPr b="0" lang="en-CA"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1800" strike="noStrike" u="none">
                <a:solidFill>
                  <a:srgbClr val="000000"/>
                </a:solidFill>
                <a:uFillTx/>
                <a:latin typeface="Arial"/>
              </a:rPr>
              <a:t>Sixth Outline Level</a:t>
            </a:r>
            <a:endParaRPr b="0" lang="en-CA"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1800" strike="noStrike" u="none">
                <a:solidFill>
                  <a:srgbClr val="000000"/>
                </a:solidFill>
                <a:uFillTx/>
                <a:latin typeface="Arial"/>
              </a:rPr>
              <a:t>Seventh Outline Level</a:t>
            </a:r>
            <a:endParaRPr b="0" lang="en-CA" sz="1800" strike="noStrike" u="none">
              <a:solidFill>
                <a:srgbClr val="000000"/>
              </a:solidFill>
              <a:uFillTx/>
              <a:latin typeface="Arial"/>
            </a:endParaRPr>
          </a:p>
        </p:txBody>
      </p:sp>
      <p:sp>
        <p:nvSpPr>
          <p:cNvPr id="42" name="PlaceHolder 2"/>
          <p:cNvSpPr>
            <a:spLocks noGrp="1"/>
          </p:cNvSpPr>
          <p:nvPr>
            <p:ph type="body"/>
          </p:nvPr>
        </p:nvSpPr>
        <p:spPr>
          <a:xfrm>
            <a:off x="0" y="0"/>
            <a:ext cx="3511800" cy="5488560"/>
          </a:xfrm>
          <a:prstGeom prst="rect">
            <a:avLst/>
          </a:prstGeom>
          <a:solidFill>
            <a:srgbClr val="d8d8d8"/>
          </a:solidFill>
          <a:ln w="0">
            <a:noFill/>
          </a:ln>
        </p:spPr>
        <p:txBody>
          <a:bodyPr lIns="90000" rIns="90000" tIns="45000" bIns="45000" anchor="t">
            <a:normAutofit lnSpcReduction="9999"/>
          </a:bodyPr>
          <a:p>
            <a:pPr marL="432000" indent="-324000">
              <a:spcBef>
                <a:spcPts val="1417"/>
              </a:spcBef>
              <a:buClr>
                <a:srgbClr val="000000"/>
              </a:buClr>
              <a:buSzPct val="45000"/>
              <a:buFont typeface="Wingdings" charset="2"/>
              <a:buChar char=""/>
            </a:pPr>
            <a:r>
              <a:rPr b="0" lang="en-CA" sz="1800" strike="noStrike" u="none">
                <a:solidFill>
                  <a:srgbClr val="000000"/>
                </a:solidFill>
                <a:uFillTx/>
                <a:latin typeface="Arial"/>
              </a:rPr>
              <a:t>Click to edit the outline text format</a:t>
            </a:r>
            <a:endParaRPr b="0" lang="en-CA"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1800" strike="noStrike" u="none">
                <a:solidFill>
                  <a:srgbClr val="000000"/>
                </a:solidFill>
                <a:uFillTx/>
                <a:latin typeface="Arial"/>
              </a:rPr>
              <a:t>Second Outline Level</a:t>
            </a:r>
            <a:endParaRPr b="0" lang="en-CA"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1800" strike="noStrike" u="none">
                <a:solidFill>
                  <a:srgbClr val="000000"/>
                </a:solidFill>
                <a:uFillTx/>
                <a:latin typeface="Arial"/>
              </a:rPr>
              <a:t>Third Outline Level</a:t>
            </a:r>
            <a:endParaRPr b="0" lang="en-CA"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1800" strike="noStrike" u="none">
                <a:solidFill>
                  <a:srgbClr val="000000"/>
                </a:solidFill>
                <a:uFillTx/>
                <a:latin typeface="Arial"/>
              </a:rPr>
              <a:t>Fourth Outline Level</a:t>
            </a:r>
            <a:endParaRPr b="0" lang="en-CA"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1800" strike="noStrike" u="none">
                <a:solidFill>
                  <a:srgbClr val="000000"/>
                </a:solidFill>
                <a:uFillTx/>
                <a:latin typeface="Arial"/>
              </a:rPr>
              <a:t>Fifth Outline Level</a:t>
            </a:r>
            <a:endParaRPr b="0" lang="en-CA"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1800" strike="noStrike" u="none">
                <a:solidFill>
                  <a:srgbClr val="000000"/>
                </a:solidFill>
                <a:uFillTx/>
                <a:latin typeface="Arial"/>
              </a:rPr>
              <a:t>Sixth Outline Level</a:t>
            </a:r>
            <a:endParaRPr b="0" lang="en-CA"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1800" strike="noStrike" u="none">
                <a:solidFill>
                  <a:srgbClr val="000000"/>
                </a:solidFill>
                <a:uFillTx/>
                <a:latin typeface="Arial"/>
              </a:rPr>
              <a:t>Seventh Outline Level</a:t>
            </a:r>
            <a:endParaRPr b="0" lang="en-CA" sz="1800" strike="noStrike" u="none">
              <a:solidFill>
                <a:srgbClr val="000000"/>
              </a:solidFill>
              <a:uFillTx/>
              <a:latin typeface="Arial"/>
            </a:endParaRPr>
          </a:p>
        </p:txBody>
      </p:sp>
      <p:sp>
        <p:nvSpPr>
          <p:cNvPr id="43" name="Google Shape;41;p17"/>
          <p:cNvSpPr/>
          <p:nvPr/>
        </p:nvSpPr>
        <p:spPr>
          <a:xfrm>
            <a:off x="10515600" y="5909760"/>
            <a:ext cx="184320" cy="369000"/>
          </a:xfrm>
          <a:prstGeom prst="rect">
            <a:avLst/>
          </a:prstGeom>
          <a:noFill/>
          <a:ln w="0">
            <a:noFill/>
          </a:ln>
        </p:spPr>
        <p:style>
          <a:lnRef idx="0"/>
          <a:fillRef idx="0"/>
          <a:effectRef idx="0"/>
          <a:fontRef idx="minor"/>
        </p:style>
        <p:txBody>
          <a:bodyPr anchor="t">
            <a:spAutoFit/>
          </a:bodyPr>
          <a:p>
            <a:pPr>
              <a:lnSpc>
                <a:spcPct val="100000"/>
              </a:lnSpc>
              <a:tabLst>
                <a:tab algn="l" pos="0"/>
              </a:tabLst>
            </a:pPr>
            <a:endParaRPr b="0" lang="en-CA" sz="1400" strike="noStrike" u="none">
              <a:solidFill>
                <a:srgbClr val="000000"/>
              </a:solidFill>
              <a:uFillTx/>
              <a:latin typeface="Arial"/>
            </a:endParaRPr>
          </a:p>
        </p:txBody>
      </p:sp>
      <p:sp>
        <p:nvSpPr>
          <p:cNvPr id="44" name="PlaceHolder 3"/>
          <p:cNvSpPr>
            <a:spLocks noGrp="1"/>
          </p:cNvSpPr>
          <p:nvPr>
            <p:ph type="dt" idx="17"/>
          </p:nvPr>
        </p:nvSpPr>
        <p:spPr>
          <a:xfrm>
            <a:off x="6022080" y="6155280"/>
            <a:ext cx="2325960" cy="364680"/>
          </a:xfrm>
          <a:prstGeom prst="rect">
            <a:avLst/>
          </a:prstGeom>
          <a:noFill/>
          <a:ln w="0">
            <a:noFill/>
          </a:ln>
        </p:spPr>
        <p:txBody>
          <a:bodyPr lIns="91440" rIns="91440" tIns="45720" bIns="45720" anchor="ctr">
            <a:noAutofit/>
          </a:bodyPr>
          <a:lstStyle>
            <a:lvl1pPr indent="0">
              <a:buNone/>
              <a:defRPr b="0" lang="en-CA" sz="1400" strike="noStrike" u="none">
                <a:solidFill>
                  <a:srgbClr val="000000"/>
                </a:solidFill>
                <a:uFillTx/>
                <a:latin typeface="Times New Roman"/>
              </a:defRPr>
            </a:lvl1pPr>
          </a:lstStyle>
          <a:p>
            <a:pPr indent="0">
              <a:buNone/>
            </a:pPr>
            <a:r>
              <a:rPr b="0" lang="en-CA" sz="1400" strike="noStrike" u="none">
                <a:solidFill>
                  <a:srgbClr val="000000"/>
                </a:solidFill>
                <a:uFillTx/>
                <a:latin typeface="Times New Roman"/>
              </a:rPr>
              <a:t>&lt;date/time&gt;</a:t>
            </a:r>
            <a:endParaRPr b="0" lang="en-CA" sz="1400" strike="noStrike" u="none">
              <a:solidFill>
                <a:srgbClr val="000000"/>
              </a:solidFill>
              <a:uFillTx/>
              <a:latin typeface="Times New Roman"/>
            </a:endParaRPr>
          </a:p>
        </p:txBody>
      </p:sp>
      <p:sp>
        <p:nvSpPr>
          <p:cNvPr id="45" name="PlaceHolder 4"/>
          <p:cNvSpPr>
            <a:spLocks noGrp="1"/>
          </p:cNvSpPr>
          <p:nvPr>
            <p:ph type="sldNum" idx="18"/>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868B6CE7-52E4-4EAD-816D-3AF04A106F3A}"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7" r:id="rId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46" name="PlaceHolder 1"/>
          <p:cNvSpPr>
            <a:spLocks noGrp="1"/>
          </p:cNvSpPr>
          <p:nvPr>
            <p:ph type="body"/>
          </p:nvPr>
        </p:nvSpPr>
        <p:spPr>
          <a:xfrm>
            <a:off x="0" y="0"/>
            <a:ext cx="5922720" cy="5627520"/>
          </a:xfrm>
          <a:prstGeom prst="rect">
            <a:avLst/>
          </a:prstGeom>
          <a:solidFill>
            <a:srgbClr val="d8d8d8"/>
          </a:solid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CA" sz="1800" strike="noStrike" u="none">
                <a:solidFill>
                  <a:srgbClr val="000000"/>
                </a:solidFill>
                <a:uFillTx/>
                <a:latin typeface="Arial"/>
              </a:rPr>
              <a:t>Click to edit the outline text format</a:t>
            </a:r>
            <a:endParaRPr b="0" lang="en-CA"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1800" strike="noStrike" u="none">
                <a:solidFill>
                  <a:srgbClr val="000000"/>
                </a:solidFill>
                <a:uFillTx/>
                <a:latin typeface="Arial"/>
              </a:rPr>
              <a:t>Second Outline Level</a:t>
            </a:r>
            <a:endParaRPr b="0" lang="en-CA"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1800" strike="noStrike" u="none">
                <a:solidFill>
                  <a:srgbClr val="000000"/>
                </a:solidFill>
                <a:uFillTx/>
                <a:latin typeface="Arial"/>
              </a:rPr>
              <a:t>Third Outline Level</a:t>
            </a:r>
            <a:endParaRPr b="0" lang="en-CA"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1800" strike="noStrike" u="none">
                <a:solidFill>
                  <a:srgbClr val="000000"/>
                </a:solidFill>
                <a:uFillTx/>
                <a:latin typeface="Arial"/>
              </a:rPr>
              <a:t>Fourth Outline Level</a:t>
            </a:r>
            <a:endParaRPr b="0" lang="en-CA"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1800" strike="noStrike" u="none">
                <a:solidFill>
                  <a:srgbClr val="000000"/>
                </a:solidFill>
                <a:uFillTx/>
                <a:latin typeface="Arial"/>
              </a:rPr>
              <a:t>Fifth Outline Level</a:t>
            </a:r>
            <a:endParaRPr b="0" lang="en-CA"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1800" strike="noStrike" u="none">
                <a:solidFill>
                  <a:srgbClr val="000000"/>
                </a:solidFill>
                <a:uFillTx/>
                <a:latin typeface="Arial"/>
              </a:rPr>
              <a:t>Sixth Outline Level</a:t>
            </a:r>
            <a:endParaRPr b="0" lang="en-CA"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1800" strike="noStrike" u="none">
                <a:solidFill>
                  <a:srgbClr val="000000"/>
                </a:solidFill>
                <a:uFillTx/>
                <a:latin typeface="Arial"/>
              </a:rPr>
              <a:t>Seventh Outline Level</a:t>
            </a:r>
            <a:endParaRPr b="0" lang="en-CA" sz="1800" strike="noStrike" u="none">
              <a:solidFill>
                <a:srgbClr val="000000"/>
              </a:solidFill>
              <a:uFillTx/>
              <a:latin typeface="Arial"/>
            </a:endParaRPr>
          </a:p>
        </p:txBody>
      </p:sp>
      <p:sp>
        <p:nvSpPr>
          <p:cNvPr id="47" name="PlaceHolder 2"/>
          <p:cNvSpPr>
            <a:spLocks noGrp="1"/>
          </p:cNvSpPr>
          <p:nvPr>
            <p:ph type="body"/>
          </p:nvPr>
        </p:nvSpPr>
        <p:spPr>
          <a:xfrm>
            <a:off x="4921200" y="0"/>
            <a:ext cx="4222440" cy="2906640"/>
          </a:xfrm>
          <a:prstGeom prst="rect">
            <a:avLst/>
          </a:prstGeom>
          <a:solidFill>
            <a:srgbClr val="d8d8d8"/>
          </a:solidFill>
          <a:ln w="0">
            <a:noFill/>
          </a:ln>
        </p:spPr>
        <p:txBody>
          <a:bodyPr lIns="90000" rIns="90000" tIns="45000" bIns="45000" anchor="t">
            <a:normAutofit lnSpcReduction="9999"/>
          </a:bodyPr>
          <a:p>
            <a:pPr marL="432000" indent="-324000">
              <a:spcBef>
                <a:spcPts val="1417"/>
              </a:spcBef>
              <a:buClr>
                <a:srgbClr val="000000"/>
              </a:buClr>
              <a:buSzPct val="45000"/>
              <a:buFont typeface="Wingdings" charset="2"/>
              <a:buChar char=""/>
            </a:pPr>
            <a:r>
              <a:rPr b="0" lang="en-CA" sz="1800" strike="noStrike" u="none">
                <a:solidFill>
                  <a:srgbClr val="000000"/>
                </a:solidFill>
                <a:uFillTx/>
                <a:latin typeface="Arial"/>
              </a:rPr>
              <a:t>Click to edit the outline text format</a:t>
            </a:r>
            <a:endParaRPr b="0" lang="en-CA"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1800" strike="noStrike" u="none">
                <a:solidFill>
                  <a:srgbClr val="000000"/>
                </a:solidFill>
                <a:uFillTx/>
                <a:latin typeface="Arial"/>
              </a:rPr>
              <a:t>Second Outline Level</a:t>
            </a:r>
            <a:endParaRPr b="0" lang="en-CA"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1800" strike="noStrike" u="none">
                <a:solidFill>
                  <a:srgbClr val="000000"/>
                </a:solidFill>
                <a:uFillTx/>
                <a:latin typeface="Arial"/>
              </a:rPr>
              <a:t>Third Outline Level</a:t>
            </a:r>
            <a:endParaRPr b="0" lang="en-CA"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1800" strike="noStrike" u="none">
                <a:solidFill>
                  <a:srgbClr val="000000"/>
                </a:solidFill>
                <a:uFillTx/>
                <a:latin typeface="Arial"/>
              </a:rPr>
              <a:t>Fourth Outline Level</a:t>
            </a:r>
            <a:endParaRPr b="0" lang="en-CA"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1800" strike="noStrike" u="none">
                <a:solidFill>
                  <a:srgbClr val="000000"/>
                </a:solidFill>
                <a:uFillTx/>
                <a:latin typeface="Arial"/>
              </a:rPr>
              <a:t>Fifth Outline Level</a:t>
            </a:r>
            <a:endParaRPr b="0" lang="en-CA"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1800" strike="noStrike" u="none">
                <a:solidFill>
                  <a:srgbClr val="000000"/>
                </a:solidFill>
                <a:uFillTx/>
                <a:latin typeface="Arial"/>
              </a:rPr>
              <a:t>Sixth Outline Level</a:t>
            </a:r>
            <a:endParaRPr b="0" lang="en-CA"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1800" strike="noStrike" u="none">
                <a:solidFill>
                  <a:srgbClr val="000000"/>
                </a:solidFill>
                <a:uFillTx/>
                <a:latin typeface="Arial"/>
              </a:rPr>
              <a:t>Seventh Outline Level</a:t>
            </a:r>
            <a:endParaRPr b="0" lang="en-CA" sz="1800" strike="noStrike" u="none">
              <a:solidFill>
                <a:srgbClr val="000000"/>
              </a:solidFill>
              <a:uFillTx/>
              <a:latin typeface="Arial"/>
            </a:endParaRPr>
          </a:p>
        </p:txBody>
      </p:sp>
      <p:sp>
        <p:nvSpPr>
          <p:cNvPr id="48" name="PlaceHolder 3"/>
          <p:cNvSpPr>
            <a:spLocks noGrp="1"/>
          </p:cNvSpPr>
          <p:nvPr>
            <p:ph type="body"/>
          </p:nvPr>
        </p:nvSpPr>
        <p:spPr>
          <a:xfrm>
            <a:off x="4038120" y="3214440"/>
            <a:ext cx="5105520" cy="3643200"/>
          </a:xfrm>
          <a:prstGeom prst="rect">
            <a:avLst/>
          </a:prstGeom>
          <a:solidFill>
            <a:srgbClr val="d8d8d8"/>
          </a:solid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CA" sz="1800" strike="noStrike" u="none">
                <a:solidFill>
                  <a:srgbClr val="000000"/>
                </a:solidFill>
                <a:uFillTx/>
                <a:latin typeface="Arial"/>
              </a:rPr>
              <a:t>Click to edit the outline text format</a:t>
            </a:r>
            <a:endParaRPr b="0" lang="en-CA"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CA" sz="1800" strike="noStrike" u="none">
                <a:solidFill>
                  <a:srgbClr val="000000"/>
                </a:solidFill>
                <a:uFillTx/>
                <a:latin typeface="Arial"/>
              </a:rPr>
              <a:t>Second Outline Level</a:t>
            </a:r>
            <a:endParaRPr b="0" lang="en-CA"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CA" sz="1800" strike="noStrike" u="none">
                <a:solidFill>
                  <a:srgbClr val="000000"/>
                </a:solidFill>
                <a:uFillTx/>
                <a:latin typeface="Arial"/>
              </a:rPr>
              <a:t>Third Outline Level</a:t>
            </a:r>
            <a:endParaRPr b="0" lang="en-CA"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CA" sz="1800" strike="noStrike" u="none">
                <a:solidFill>
                  <a:srgbClr val="000000"/>
                </a:solidFill>
                <a:uFillTx/>
                <a:latin typeface="Arial"/>
              </a:rPr>
              <a:t>Fourth Outline Level</a:t>
            </a:r>
            <a:endParaRPr b="0" lang="en-CA"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CA" sz="1800" strike="noStrike" u="none">
                <a:solidFill>
                  <a:srgbClr val="000000"/>
                </a:solidFill>
                <a:uFillTx/>
                <a:latin typeface="Arial"/>
              </a:rPr>
              <a:t>Fifth Outline Level</a:t>
            </a:r>
            <a:endParaRPr b="0" lang="en-CA"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CA" sz="1800" strike="noStrike" u="none">
                <a:solidFill>
                  <a:srgbClr val="000000"/>
                </a:solidFill>
                <a:uFillTx/>
                <a:latin typeface="Arial"/>
              </a:rPr>
              <a:t>Sixth Outline Level</a:t>
            </a:r>
            <a:endParaRPr b="0" lang="en-CA"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CA" sz="1800" strike="noStrike" u="none">
                <a:solidFill>
                  <a:srgbClr val="000000"/>
                </a:solidFill>
                <a:uFillTx/>
                <a:latin typeface="Arial"/>
              </a:rPr>
              <a:t>Seventh Outline Level</a:t>
            </a:r>
            <a:endParaRPr b="0" lang="en-CA" sz="1800" strike="noStrike" u="none">
              <a:solidFill>
                <a:srgbClr val="000000"/>
              </a:solidFill>
              <a:uFillTx/>
              <a:latin typeface="Arial"/>
            </a:endParaRPr>
          </a:p>
        </p:txBody>
      </p:sp>
      <p:sp>
        <p:nvSpPr>
          <p:cNvPr id="49" name="PlaceHolder 4"/>
          <p:cNvSpPr>
            <a:spLocks noGrp="1"/>
          </p:cNvSpPr>
          <p:nvPr>
            <p:ph type="dt" idx="19"/>
          </p:nvPr>
        </p:nvSpPr>
        <p:spPr>
          <a:xfrm>
            <a:off x="6042960" y="6155280"/>
            <a:ext cx="2304720" cy="364680"/>
          </a:xfrm>
          <a:prstGeom prst="rect">
            <a:avLst/>
          </a:prstGeom>
          <a:noFill/>
          <a:ln w="0">
            <a:noFill/>
          </a:ln>
        </p:spPr>
        <p:txBody>
          <a:bodyPr lIns="91440" rIns="91440" tIns="45720" bIns="45720" anchor="ctr">
            <a:noAutofit/>
          </a:bodyPr>
          <a:lstStyle>
            <a:lvl1pPr indent="0">
              <a:buNone/>
              <a:defRPr b="0" lang="en-CA" sz="1400" strike="noStrike" u="none">
                <a:solidFill>
                  <a:srgbClr val="000000"/>
                </a:solidFill>
                <a:uFillTx/>
                <a:latin typeface="Times New Roman"/>
              </a:defRPr>
            </a:lvl1pPr>
          </a:lstStyle>
          <a:p>
            <a:pPr indent="0">
              <a:buNone/>
            </a:pPr>
            <a:r>
              <a:rPr b="0" lang="en-CA" sz="1400" strike="noStrike" u="none">
                <a:solidFill>
                  <a:srgbClr val="000000"/>
                </a:solidFill>
                <a:uFillTx/>
                <a:latin typeface="Times New Roman"/>
              </a:rPr>
              <a:t>&lt;date/time&gt;</a:t>
            </a:r>
            <a:endParaRPr b="0" lang="en-CA" sz="1400" strike="noStrike" u="none">
              <a:solidFill>
                <a:srgbClr val="000000"/>
              </a:solidFill>
              <a:uFillTx/>
              <a:latin typeface="Times New Roman"/>
            </a:endParaRPr>
          </a:p>
        </p:txBody>
      </p:sp>
      <p:sp>
        <p:nvSpPr>
          <p:cNvPr id="50" name="PlaceHolder 5"/>
          <p:cNvSpPr>
            <a:spLocks noGrp="1"/>
          </p:cNvSpPr>
          <p:nvPr>
            <p:ph type="sldNum" idx="20"/>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FD04BC36-40C2-4FA4-A439-57F3710CE179}"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89" r:id="rId3"/>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1" name="PlaceHolder 1"/>
          <p:cNvSpPr>
            <a:spLocks noGrp="1"/>
          </p:cNvSpPr>
          <p:nvPr>
            <p:ph type="title"/>
          </p:nvPr>
        </p:nvSpPr>
        <p:spPr>
          <a:xfrm>
            <a:off x="473400" y="719640"/>
            <a:ext cx="8103240" cy="5145480"/>
          </a:xfrm>
          <a:prstGeom prst="rect">
            <a:avLst/>
          </a:prstGeom>
          <a:noFill/>
          <a:ln w="0">
            <a:noFill/>
          </a:ln>
        </p:spPr>
        <p:txBody>
          <a:bodyPr lIns="91440" rIns="91440" tIns="45720" bIns="45720" anchor="t">
            <a:noAutofit/>
          </a:bodyPr>
          <a:p>
            <a:pPr indent="0">
              <a:buNone/>
            </a:pPr>
            <a:r>
              <a:rPr b="0" lang="en-CA" sz="6500" strike="noStrike" u="none">
                <a:solidFill>
                  <a:srgbClr val="000000"/>
                </a:solidFill>
                <a:uFillTx/>
                <a:latin typeface="Arial"/>
              </a:rPr>
              <a:t>Click to edit the title text format</a:t>
            </a:r>
            <a:endParaRPr b="0" lang="en-CA" sz="6500" strike="noStrike" u="none">
              <a:solidFill>
                <a:srgbClr val="000000"/>
              </a:solidFill>
              <a:uFillTx/>
              <a:latin typeface="Arial"/>
            </a:endParaRPr>
          </a:p>
        </p:txBody>
      </p:sp>
      <p:sp>
        <p:nvSpPr>
          <p:cNvPr id="52" name="PlaceHolder 2"/>
          <p:cNvSpPr>
            <a:spLocks noGrp="1"/>
          </p:cNvSpPr>
          <p:nvPr>
            <p:ph type="dt" idx="21"/>
          </p:nvPr>
        </p:nvSpPr>
        <p:spPr>
          <a:xfrm>
            <a:off x="6042960" y="6155280"/>
            <a:ext cx="2304720" cy="364680"/>
          </a:xfrm>
          <a:prstGeom prst="rect">
            <a:avLst/>
          </a:prstGeom>
          <a:noFill/>
          <a:ln w="0">
            <a:noFill/>
          </a:ln>
        </p:spPr>
        <p:txBody>
          <a:bodyPr lIns="91440" rIns="91440" tIns="45720" bIns="45720" anchor="ctr">
            <a:noAutofit/>
          </a:bodyPr>
          <a:lstStyle>
            <a:lvl1pPr indent="0">
              <a:buNone/>
              <a:defRPr b="0" lang="en-CA" sz="1400" strike="noStrike" u="none">
                <a:solidFill>
                  <a:srgbClr val="000000"/>
                </a:solidFill>
                <a:uFillTx/>
                <a:latin typeface="Times New Roman"/>
              </a:defRPr>
            </a:lvl1pPr>
          </a:lstStyle>
          <a:p>
            <a:pPr indent="0">
              <a:buNone/>
            </a:pPr>
            <a:r>
              <a:rPr b="0" lang="en-CA" sz="1400" strike="noStrike" u="none">
                <a:solidFill>
                  <a:srgbClr val="000000"/>
                </a:solidFill>
                <a:uFillTx/>
                <a:latin typeface="Times New Roman"/>
              </a:rPr>
              <a:t>&lt;date/time&gt;</a:t>
            </a:r>
            <a:endParaRPr b="0" lang="en-CA" sz="1400" strike="noStrike" u="none">
              <a:solidFill>
                <a:srgbClr val="000000"/>
              </a:solidFill>
              <a:uFillTx/>
              <a:latin typeface="Times New Roman"/>
            </a:endParaRPr>
          </a:p>
        </p:txBody>
      </p:sp>
      <p:sp>
        <p:nvSpPr>
          <p:cNvPr id="53" name="PlaceHolder 3"/>
          <p:cNvSpPr>
            <a:spLocks noGrp="1"/>
          </p:cNvSpPr>
          <p:nvPr>
            <p:ph type="sldNum" idx="22"/>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66BF96A4-5176-48D9-8BC6-263E4E6F4487}"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1" r:id="rId3"/>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4" name="PlaceHolder 1"/>
          <p:cNvSpPr>
            <a:spLocks noGrp="1"/>
          </p:cNvSpPr>
          <p:nvPr>
            <p:ph type="title"/>
          </p:nvPr>
        </p:nvSpPr>
        <p:spPr>
          <a:xfrm>
            <a:off x="473400" y="719640"/>
            <a:ext cx="8103240" cy="5145480"/>
          </a:xfrm>
          <a:prstGeom prst="rect">
            <a:avLst/>
          </a:prstGeom>
          <a:noFill/>
          <a:ln w="0">
            <a:noFill/>
          </a:ln>
        </p:spPr>
        <p:txBody>
          <a:bodyPr lIns="91440" rIns="91440" tIns="45720" bIns="45720" anchor="t">
            <a:noAutofit/>
          </a:bodyPr>
          <a:p>
            <a:pPr indent="0">
              <a:buNone/>
            </a:pPr>
            <a:r>
              <a:rPr b="0" lang="en-CA" sz="6500" strike="noStrike" u="none">
                <a:solidFill>
                  <a:srgbClr val="000000"/>
                </a:solidFill>
                <a:uFillTx/>
                <a:latin typeface="Arial"/>
              </a:rPr>
              <a:t>Click to edit the title text format</a:t>
            </a:r>
            <a:endParaRPr b="0" lang="en-CA" sz="6500" strike="noStrike" u="none">
              <a:solidFill>
                <a:srgbClr val="000000"/>
              </a:solidFill>
              <a:uFillTx/>
              <a:latin typeface="Arial"/>
            </a:endParaRPr>
          </a:p>
        </p:txBody>
      </p:sp>
      <p:sp>
        <p:nvSpPr>
          <p:cNvPr id="55" name="PlaceHolder 2"/>
          <p:cNvSpPr>
            <a:spLocks noGrp="1"/>
          </p:cNvSpPr>
          <p:nvPr>
            <p:ph type="dt" idx="23"/>
          </p:nvPr>
        </p:nvSpPr>
        <p:spPr>
          <a:xfrm>
            <a:off x="6042960" y="6155280"/>
            <a:ext cx="2304720" cy="364680"/>
          </a:xfrm>
          <a:prstGeom prst="rect">
            <a:avLst/>
          </a:prstGeom>
          <a:noFill/>
          <a:ln w="0">
            <a:noFill/>
          </a:ln>
        </p:spPr>
        <p:txBody>
          <a:bodyPr lIns="91440" rIns="91440" tIns="45720" bIns="45720" anchor="ctr">
            <a:noAutofit/>
          </a:bodyPr>
          <a:lstStyle>
            <a:lvl1pPr indent="0">
              <a:buNone/>
              <a:defRPr b="0" lang="en-CA" sz="1400" strike="noStrike" u="none">
                <a:solidFill>
                  <a:srgbClr val="ffffff"/>
                </a:solidFill>
                <a:uFillTx/>
                <a:latin typeface="Times New Roman"/>
              </a:defRPr>
            </a:lvl1pPr>
          </a:lstStyle>
          <a:p>
            <a:pPr indent="0">
              <a:buNone/>
            </a:pPr>
            <a:r>
              <a:rPr b="0" lang="en-CA" sz="1400" strike="noStrike" u="none">
                <a:solidFill>
                  <a:srgbClr val="ffffff"/>
                </a:solidFill>
                <a:uFillTx/>
                <a:latin typeface="Times New Roman"/>
              </a:rPr>
              <a:t>&lt;date/time&gt;</a:t>
            </a:r>
            <a:endParaRPr b="0" lang="en-CA" sz="1400" strike="noStrike" u="none">
              <a:solidFill>
                <a:srgbClr val="ffffff"/>
              </a:solidFill>
              <a:uFillTx/>
              <a:latin typeface="Times New Roman"/>
            </a:endParaRPr>
          </a:p>
        </p:txBody>
      </p:sp>
      <p:sp>
        <p:nvSpPr>
          <p:cNvPr id="56" name="PlaceHolder 3"/>
          <p:cNvSpPr>
            <a:spLocks noGrp="1"/>
          </p:cNvSpPr>
          <p:nvPr>
            <p:ph type="sldNum" idx="24"/>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37DDAF88-94C5-4C41-8709-1EF9D8EC7B36}" type="slidenum">
              <a:rPr b="0" lang="en-US" sz="1400" strike="noStrike" u="none">
                <a:solidFill>
                  <a:schemeClr val="dk1"/>
                </a:solidFill>
                <a:uFillTx/>
                <a:latin typeface="Times New Roman"/>
                <a:ea typeface="Times New Roman"/>
              </a:rPr>
              <a:t>&lt;number&gt;</a:t>
            </a:fld>
            <a:endParaRPr b="0" lang="en-CA" sz="1400" strike="noStrike" u="none">
              <a:solidFill>
                <a:srgbClr val="ffffff"/>
              </a:solidFill>
              <a:uFillTx/>
              <a:latin typeface="Times New Roman"/>
            </a:endParaRPr>
          </a:p>
        </p:txBody>
      </p:sp>
    </p:spTree>
  </p:cSld>
  <p:clrMap bg1="lt1" tx1="dk1" bg2="dk2" tx2="lt2" accent1="accent1" accent2="accent2" accent3="accent3" accent4="accent4" accent5="accent5" accent6="accent6" hlink="hlink" folHlink="folHlink"/>
  <p:sldLayoutIdLst>
    <p:sldLayoutId id="2147483693"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711720" y="588240"/>
            <a:ext cx="7117200" cy="2988720"/>
          </a:xfrm>
          <a:prstGeom prst="rect">
            <a:avLst/>
          </a:prstGeom>
          <a:noFill/>
          <a:ln w="0">
            <a:noFill/>
          </a:ln>
        </p:spPr>
        <p:txBody>
          <a:bodyPr lIns="91440" rIns="91440" tIns="45720" bIns="45720" anchor="t">
            <a:noAutofit/>
          </a:bodyPr>
          <a:p>
            <a:pPr indent="0">
              <a:buNone/>
            </a:pPr>
            <a:r>
              <a:rPr b="0" lang="en-CA" sz="4800" strike="noStrike" u="none">
                <a:solidFill>
                  <a:srgbClr val="000000"/>
                </a:solidFill>
                <a:uFillTx/>
                <a:latin typeface="Arial"/>
              </a:rPr>
              <a:t>Click to edit the title text format</a:t>
            </a:r>
            <a:endParaRPr b="0" lang="en-CA" sz="48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53" r:id="rId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6" name="PlaceHolder 1"/>
          <p:cNvSpPr>
            <a:spLocks noGrp="1"/>
          </p:cNvSpPr>
          <p:nvPr>
            <p:ph type="title"/>
          </p:nvPr>
        </p:nvSpPr>
        <p:spPr>
          <a:xfrm>
            <a:off x="711720" y="588240"/>
            <a:ext cx="7117200" cy="2988720"/>
          </a:xfrm>
          <a:prstGeom prst="rect">
            <a:avLst/>
          </a:prstGeom>
          <a:noFill/>
          <a:ln w="0">
            <a:noFill/>
          </a:ln>
        </p:spPr>
        <p:txBody>
          <a:bodyPr lIns="91440" rIns="91440" tIns="45720" bIns="45720" anchor="t">
            <a:noAutofit/>
          </a:bodyPr>
          <a:p>
            <a:pPr indent="0">
              <a:buNone/>
            </a:pPr>
            <a:r>
              <a:rPr b="0" lang="en-CA" sz="4800" strike="noStrike" u="none">
                <a:solidFill>
                  <a:srgbClr val="000000"/>
                </a:solidFill>
                <a:uFillTx/>
                <a:latin typeface="Arial"/>
              </a:rPr>
              <a:t>Click to edit the title text format</a:t>
            </a:r>
            <a:endParaRPr b="0" lang="en-CA" sz="48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55" r:id="rId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7" name="PlaceHolder 1"/>
          <p:cNvSpPr>
            <a:spLocks noGrp="1"/>
          </p:cNvSpPr>
          <p:nvPr>
            <p:ph type="title"/>
          </p:nvPr>
        </p:nvSpPr>
        <p:spPr>
          <a:xfrm>
            <a:off x="3956760" y="4296600"/>
            <a:ext cx="5252040" cy="1262160"/>
          </a:xfrm>
          <a:prstGeom prst="rect">
            <a:avLst/>
          </a:prstGeom>
          <a:noFill/>
          <a:ln w="0">
            <a:noFill/>
          </a:ln>
        </p:spPr>
        <p:txBody>
          <a:bodyPr lIns="91440" rIns="91440" tIns="45720" bIns="45720" anchor="t">
            <a:noAutofit/>
          </a:bodyPr>
          <a:p>
            <a:pPr indent="0">
              <a:buNone/>
            </a:pPr>
            <a:r>
              <a:rPr b="0" lang="en-CA" sz="4000" strike="noStrike" u="none">
                <a:solidFill>
                  <a:srgbClr val="000000"/>
                </a:solidFill>
                <a:uFillTx/>
                <a:latin typeface="Arial"/>
              </a:rPr>
              <a:t>Click to edit the title text format</a:t>
            </a:r>
            <a:endParaRPr b="0" lang="en-CA" sz="4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57"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3738960" y="4276800"/>
            <a:ext cx="5252040" cy="1262160"/>
          </a:xfrm>
          <a:prstGeom prst="rect">
            <a:avLst/>
          </a:prstGeom>
          <a:noFill/>
          <a:ln w="0">
            <a:noFill/>
          </a:ln>
        </p:spPr>
        <p:txBody>
          <a:bodyPr lIns="91440" rIns="91440" tIns="45720" bIns="45720" anchor="t">
            <a:noAutofit/>
          </a:bodyPr>
          <a:p>
            <a:pPr indent="0">
              <a:buNone/>
            </a:pPr>
            <a:r>
              <a:rPr b="0" lang="en-CA" sz="4000" strike="noStrike" u="none">
                <a:solidFill>
                  <a:srgbClr val="000000"/>
                </a:solidFill>
                <a:uFillTx/>
                <a:latin typeface="Arial"/>
              </a:rPr>
              <a:t>Click to edit the title text format</a:t>
            </a:r>
            <a:endParaRPr b="0" lang="en-CA" sz="40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59"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9" name="PlaceHolder 1"/>
          <p:cNvSpPr>
            <a:spLocks noGrp="1"/>
          </p:cNvSpPr>
          <p:nvPr>
            <p:ph type="title"/>
          </p:nvPr>
        </p:nvSpPr>
        <p:spPr>
          <a:xfrm>
            <a:off x="154080" y="517680"/>
            <a:ext cx="3438000" cy="2638800"/>
          </a:xfrm>
          <a:prstGeom prst="rect">
            <a:avLst/>
          </a:prstGeom>
          <a:noFill/>
          <a:ln w="0">
            <a:noFill/>
          </a:ln>
        </p:spPr>
        <p:txBody>
          <a:bodyPr lIns="91440" rIns="91440" tIns="45720" bIns="45720" anchor="t">
            <a:noAutofit/>
          </a:bodyPr>
          <a:p>
            <a:pPr indent="0">
              <a:buNone/>
            </a:pPr>
            <a:r>
              <a:rPr b="0" lang="en-CA" sz="4800" strike="noStrike" u="none">
                <a:solidFill>
                  <a:srgbClr val="000000"/>
                </a:solidFill>
                <a:uFillTx/>
                <a:latin typeface="Arial"/>
              </a:rPr>
              <a:t>Click to edit the title text format</a:t>
            </a:r>
            <a:endParaRPr b="0" lang="en-CA" sz="48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61"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0" name="PlaceHolder 1"/>
          <p:cNvSpPr>
            <a:spLocks noGrp="1"/>
          </p:cNvSpPr>
          <p:nvPr>
            <p:ph type="title"/>
          </p:nvPr>
        </p:nvSpPr>
        <p:spPr>
          <a:xfrm>
            <a:off x="154080" y="1189080"/>
            <a:ext cx="4947480" cy="1524600"/>
          </a:xfrm>
          <a:prstGeom prst="rect">
            <a:avLst/>
          </a:prstGeom>
          <a:noFill/>
          <a:ln w="0">
            <a:noFill/>
          </a:ln>
        </p:spPr>
        <p:txBody>
          <a:bodyPr lIns="91440" rIns="91440" tIns="45720" bIns="45720" anchor="t">
            <a:noAutofit/>
          </a:bodyPr>
          <a:p>
            <a:pPr indent="0">
              <a:buNone/>
            </a:pPr>
            <a:r>
              <a:rPr b="0" lang="en-CA" sz="4800" strike="noStrike" u="none">
                <a:solidFill>
                  <a:srgbClr val="000000"/>
                </a:solidFill>
                <a:uFillTx/>
                <a:latin typeface="Arial"/>
              </a:rPr>
              <a:t>Click to edit the title text format</a:t>
            </a:r>
            <a:endParaRPr b="0" lang="en-CA" sz="48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sp>
        <p:nvSpPr>
          <p:cNvPr id="11" name="PlaceHolder 1"/>
          <p:cNvSpPr>
            <a:spLocks noGrp="1"/>
          </p:cNvSpPr>
          <p:nvPr>
            <p:ph type="title"/>
          </p:nvPr>
        </p:nvSpPr>
        <p:spPr>
          <a:xfrm>
            <a:off x="3644640" y="4237200"/>
            <a:ext cx="4947480" cy="1524600"/>
          </a:xfrm>
          <a:prstGeom prst="rect">
            <a:avLst/>
          </a:prstGeom>
          <a:noFill/>
          <a:ln w="0">
            <a:noFill/>
          </a:ln>
        </p:spPr>
        <p:txBody>
          <a:bodyPr lIns="91440" rIns="91440" tIns="45720" bIns="45720" anchor="t">
            <a:noAutofit/>
          </a:bodyPr>
          <a:p>
            <a:pPr indent="0">
              <a:buNone/>
            </a:pPr>
            <a:r>
              <a:rPr b="0" lang="en-CA" sz="4800" strike="noStrike" u="none">
                <a:solidFill>
                  <a:srgbClr val="000000"/>
                </a:solidFill>
                <a:uFillTx/>
                <a:latin typeface="Arial"/>
              </a:rPr>
              <a:t>Click to edit the title text format</a:t>
            </a:r>
            <a:endParaRPr b="0" lang="en-CA" sz="4800" strike="noStrike" u="none">
              <a:solidFill>
                <a:srgbClr val="000000"/>
              </a:solidFill>
              <a:uFillTx/>
              <a:latin typeface="Arial"/>
            </a:endParaRPr>
          </a:p>
        </p:txBody>
      </p:sp>
    </p:spTree>
  </p:cSld>
  <p:clrMap bg1="lt1" tx1="dk1" bg2="dk2" tx2="lt2" accent1="accent1" accent2="accent2" accent3="accent3" accent4="accent4" accent5="accent5" accent6="accent6" hlink="hlink" folHlink="folHlink"/>
  <p:sldLayoutIdLst>
    <p:sldLayoutId id="2147483665" r:id="rId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7.xml"/>
</Relationships>
</file>

<file path=ppt/slides/_rels/slide11.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7.xml"/>
</Relationships>
</file>

<file path=ppt/slides/_rels/slide12.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7.xml"/>
</Relationships>
</file>

<file path=ppt/slides/_rels/slide13.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7.xml"/>
</Relationships>
</file>

<file path=ppt/slides/_rels/slide14.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7.xml"/>
</Relationships>
</file>

<file path=ppt/slides/_rels/slide15.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7.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7.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8.xml"/>
</Relationships>
</file>

<file path=ppt/slides/_rels/slide2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7.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7.xml"/><Relationship Id="rId3" Type="http://schemas.openxmlformats.org/officeDocument/2006/relationships/notesSlide" Target="../notesSlides/notesSlide26.xml"/>
</Relationships>
</file>

<file path=ppt/slides/_rels/slide3.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
</Relationships>
</file>

<file path=ppt/slides/_rels/slide8.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PlaceHolder 1"/>
          <p:cNvSpPr>
            <a:spLocks noGrp="1"/>
          </p:cNvSpPr>
          <p:nvPr>
            <p:ph type="title"/>
          </p:nvPr>
        </p:nvSpPr>
        <p:spPr>
          <a:xfrm>
            <a:off x="459000" y="447840"/>
            <a:ext cx="3220200" cy="2980800"/>
          </a:xfrm>
          <a:prstGeom prst="rect">
            <a:avLst/>
          </a:prstGeom>
          <a:noFill/>
          <a:ln w="0">
            <a:noFill/>
          </a:ln>
        </p:spPr>
        <p:txBody>
          <a:bodyPr lIns="91440" rIns="91440" tIns="45720" bIns="45720" anchor="t">
            <a:noAutofit/>
          </a:bodyPr>
          <a:p>
            <a:pPr indent="0">
              <a:lnSpc>
                <a:spcPct val="150000"/>
              </a:lnSpc>
              <a:buNone/>
              <a:tabLst>
                <a:tab algn="l" pos="0"/>
              </a:tabLst>
            </a:pPr>
            <a:r>
              <a:rPr b="0" lang="en-US" sz="2200" strike="noStrike" u="none">
                <a:solidFill>
                  <a:schemeClr val="dk1"/>
                </a:solidFill>
                <a:uFillTx/>
                <a:latin typeface="Arial"/>
                <a:ea typeface="Arial"/>
              </a:rPr>
              <a:t>Classification Models for Road Safety Prediction</a:t>
            </a:r>
            <a:endParaRPr b="0" lang="en-CA" sz="2200" strike="noStrike" u="none">
              <a:solidFill>
                <a:srgbClr val="000000"/>
              </a:solidFill>
              <a:uFillTx/>
              <a:latin typeface="Arial"/>
            </a:endParaRPr>
          </a:p>
          <a:p>
            <a:pPr indent="0">
              <a:lnSpc>
                <a:spcPct val="106000"/>
              </a:lnSpc>
              <a:spcBef>
                <a:spcPts val="799"/>
              </a:spcBef>
              <a:buNone/>
              <a:tabLst>
                <a:tab algn="l" pos="0"/>
              </a:tabLst>
            </a:pPr>
            <a:endParaRPr b="0" lang="en-CA" sz="4800" strike="noStrike" u="none">
              <a:solidFill>
                <a:srgbClr val="000000"/>
              </a:solidFill>
              <a:uFillTx/>
              <a:latin typeface="Arial"/>
            </a:endParaRPr>
          </a:p>
        </p:txBody>
      </p:sp>
      <p:sp>
        <p:nvSpPr>
          <p:cNvPr id="64" name="PlaceHolder 2"/>
          <p:cNvSpPr>
            <a:spLocks noGrp="1"/>
          </p:cNvSpPr>
          <p:nvPr>
            <p:ph type="subTitle"/>
          </p:nvPr>
        </p:nvSpPr>
        <p:spPr>
          <a:xfrm>
            <a:off x="459000" y="3588840"/>
            <a:ext cx="2145960" cy="1072080"/>
          </a:xfrm>
          <a:prstGeom prst="rect">
            <a:avLst/>
          </a:prstGeom>
          <a:noFill/>
          <a:ln w="0">
            <a:noFill/>
          </a:ln>
        </p:spPr>
        <p:txBody>
          <a:bodyPr lIns="91440" rIns="91440" tIns="45720" bIns="45720" anchor="b">
            <a:noAutofit/>
          </a:bodyPr>
          <a:p>
            <a:pPr indent="0">
              <a:lnSpc>
                <a:spcPct val="150000"/>
              </a:lnSpc>
              <a:buNone/>
              <a:tabLst>
                <a:tab algn="l" pos="0"/>
              </a:tabLst>
            </a:pPr>
            <a:endParaRPr b="0" lang="en-CA" sz="2200" strike="noStrike" u="none">
              <a:solidFill>
                <a:srgbClr val="000000"/>
              </a:solidFill>
              <a:uFillTx/>
              <a:latin typeface="Arial"/>
            </a:endParaRPr>
          </a:p>
          <a:p>
            <a:pPr indent="0">
              <a:lnSpc>
                <a:spcPct val="150000"/>
              </a:lnSpc>
              <a:spcBef>
                <a:spcPts val="799"/>
              </a:spcBef>
              <a:buNone/>
              <a:tabLst>
                <a:tab algn="l" pos="0"/>
              </a:tabLst>
            </a:pPr>
            <a:r>
              <a:rPr b="0" lang="en-US" sz="1100" strike="noStrike" u="none">
                <a:solidFill>
                  <a:schemeClr val="dk1"/>
                </a:solidFill>
                <a:uFillTx/>
                <a:latin typeface="Arial"/>
                <a:ea typeface="Arial"/>
              </a:rPr>
              <a:t>Student: Pak Him LEUNG AH KANG</a:t>
            </a:r>
            <a:endParaRPr b="0" lang="en-CA" sz="1100" strike="noStrike" u="none">
              <a:solidFill>
                <a:srgbClr val="000000"/>
              </a:solidFill>
              <a:uFillTx/>
              <a:latin typeface="Arial"/>
            </a:endParaRPr>
          </a:p>
          <a:p>
            <a:pPr indent="0">
              <a:lnSpc>
                <a:spcPct val="150000"/>
              </a:lnSpc>
              <a:spcBef>
                <a:spcPts val="1001"/>
              </a:spcBef>
              <a:buNone/>
              <a:tabLst>
                <a:tab algn="l" pos="0"/>
              </a:tabLst>
            </a:pPr>
            <a:r>
              <a:rPr b="0" lang="en-US" sz="1100" strike="noStrike" u="none">
                <a:solidFill>
                  <a:schemeClr val="dk1"/>
                </a:solidFill>
                <a:uFillTx/>
                <a:latin typeface="Arial"/>
                <a:ea typeface="Arial"/>
              </a:rPr>
              <a:t>Student ID: 500866890</a:t>
            </a:r>
            <a:endParaRPr b="0" lang="en-CA" sz="1100" strike="noStrike" u="none">
              <a:solidFill>
                <a:srgbClr val="000000"/>
              </a:solidFill>
              <a:uFillTx/>
              <a:latin typeface="Arial"/>
            </a:endParaRPr>
          </a:p>
          <a:p>
            <a:pPr indent="0">
              <a:lnSpc>
                <a:spcPct val="150000"/>
              </a:lnSpc>
              <a:spcBef>
                <a:spcPts val="1001"/>
              </a:spcBef>
              <a:buNone/>
              <a:tabLst>
                <a:tab algn="l" pos="0"/>
              </a:tabLst>
            </a:pPr>
            <a:r>
              <a:rPr b="0" lang="en-US" sz="1100" strike="noStrike" u="none">
                <a:solidFill>
                  <a:schemeClr val="dk1"/>
                </a:solidFill>
                <a:uFillTx/>
                <a:latin typeface="Arial"/>
                <a:ea typeface="Arial"/>
              </a:rPr>
              <a:t>Supervisor: Tamer Abdou</a:t>
            </a:r>
            <a:endParaRPr b="0" lang="en-CA" sz="1100" strike="noStrike" u="none">
              <a:solidFill>
                <a:srgbClr val="000000"/>
              </a:solidFill>
              <a:uFillTx/>
              <a:latin typeface="Arial"/>
            </a:endParaRPr>
          </a:p>
          <a:p>
            <a:pPr indent="0">
              <a:lnSpc>
                <a:spcPct val="150000"/>
              </a:lnSpc>
              <a:spcBef>
                <a:spcPts val="1001"/>
              </a:spcBef>
              <a:spcAft>
                <a:spcPts val="1001"/>
              </a:spcAft>
              <a:buNone/>
              <a:tabLst>
                <a:tab algn="l" pos="0"/>
              </a:tabLst>
            </a:pPr>
            <a:r>
              <a:rPr b="0" lang="en-US" sz="1100" strike="noStrike" u="none">
                <a:solidFill>
                  <a:schemeClr val="dk1"/>
                </a:solidFill>
                <a:uFillTx/>
                <a:latin typeface="Arial"/>
                <a:ea typeface="Arial"/>
              </a:rPr>
              <a:t>Date: Dec 02, 2024</a:t>
            </a:r>
            <a:endParaRPr b="0" lang="en-CA" sz="11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Exploratory Data Analysis (EDA)</a:t>
            </a:r>
            <a:endParaRPr b="0" lang="en-CA" sz="2800" strike="noStrike" u="none">
              <a:solidFill>
                <a:srgbClr val="000000"/>
              </a:solidFill>
              <a:uFillTx/>
              <a:latin typeface="Arial"/>
            </a:endParaRPr>
          </a:p>
        </p:txBody>
      </p:sp>
      <p:sp>
        <p:nvSpPr>
          <p:cNvPr id="97" name="PlaceHolder 2"/>
          <p:cNvSpPr>
            <a:spLocks noGrp="1"/>
          </p:cNvSpPr>
          <p:nvPr>
            <p:ph type="dt" idx="39"/>
          </p:nvPr>
        </p:nvSpPr>
        <p:spPr>
          <a:xfrm>
            <a:off x="6032520" y="6155280"/>
            <a:ext cx="231552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r>
              <a:rPr b="0" lang="en-US" sz="1400" strike="noStrike" u="none">
                <a:solidFill>
                  <a:schemeClr val="dk1"/>
                </a:solidFill>
                <a:uFillTx/>
                <a:latin typeface="Times New Roman"/>
                <a:ea typeface="Times New Roman"/>
              </a:rPr>
              <a:t>Dec 5 2024</a:t>
            </a:r>
            <a:r>
              <a:rPr b="0" lang="en-US" sz="1400" strike="noStrike" u="none">
                <a:solidFill>
                  <a:schemeClr val="dk1"/>
                </a:solidFill>
                <a:uFillTx/>
                <a:latin typeface="Times New Roman"/>
                <a:ea typeface="Times New Roman"/>
              </a:rPr>
              <a:t>     |</a:t>
            </a:r>
            <a:endParaRPr b="0" lang="en-CA" sz="1400" strike="noStrike" u="none">
              <a:solidFill>
                <a:srgbClr val="000000"/>
              </a:solidFill>
              <a:uFillTx/>
              <a:latin typeface="Times New Roman"/>
            </a:endParaRPr>
          </a:p>
        </p:txBody>
      </p:sp>
      <p:pic>
        <p:nvPicPr>
          <p:cNvPr id="98" name="Google Shape;177;g31b946f96a2_0_12" descr=""/>
          <p:cNvPicPr/>
          <p:nvPr/>
        </p:nvPicPr>
        <p:blipFill>
          <a:blip r:embed="rId1"/>
          <a:stretch/>
        </p:blipFill>
        <p:spPr>
          <a:xfrm>
            <a:off x="339120" y="1136880"/>
            <a:ext cx="8444520" cy="4376880"/>
          </a:xfrm>
          <a:prstGeom prst="rect">
            <a:avLst/>
          </a:prstGeom>
          <a:ln w="0">
            <a:noFill/>
          </a:ln>
        </p:spPr>
      </p:pic>
      <p:sp>
        <p:nvSpPr>
          <p:cNvPr id="99" name="Google Shape;178;g31b946f96a2_0_12"/>
          <p:cNvSpPr/>
          <p:nvPr/>
        </p:nvSpPr>
        <p:spPr>
          <a:xfrm>
            <a:off x="3251160" y="5514120"/>
            <a:ext cx="2673360" cy="640800"/>
          </a:xfrm>
          <a:prstGeom prst="rect">
            <a:avLst/>
          </a:prstGeom>
          <a:noFill/>
          <a:ln w="0">
            <a:noFill/>
          </a:ln>
        </p:spPr>
        <p:style>
          <a:lnRef idx="0"/>
          <a:fillRef idx="0"/>
          <a:effectRef idx="0"/>
          <a:fontRef idx="minor"/>
        </p:style>
        <p:txBody>
          <a:bodyPr tIns="91440" bIns="91440" anchor="t">
            <a:noAutofit/>
          </a:bodyPr>
          <a:p>
            <a:pPr>
              <a:lnSpc>
                <a:spcPct val="100000"/>
              </a:lnSpc>
              <a:tabLst>
                <a:tab algn="l" pos="0"/>
              </a:tabLst>
            </a:pPr>
            <a:r>
              <a:rPr b="0" lang="en-US" sz="2500" strike="noStrike" u="none">
                <a:solidFill>
                  <a:schemeClr val="dk1"/>
                </a:solidFill>
                <a:uFillTx/>
                <a:latin typeface="Times New Roman"/>
                <a:ea typeface="Times New Roman"/>
              </a:rPr>
              <a:t>Very Few outliers</a:t>
            </a:r>
            <a:endParaRPr b="0" lang="en-CA" sz="2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Trends: Accident count by hour</a:t>
            </a:r>
            <a:endParaRPr b="0" lang="en-CA" sz="2800" strike="noStrike" u="none">
              <a:solidFill>
                <a:srgbClr val="000000"/>
              </a:solidFill>
              <a:uFillTx/>
              <a:latin typeface="Arial"/>
            </a:endParaRPr>
          </a:p>
        </p:txBody>
      </p:sp>
      <p:sp>
        <p:nvSpPr>
          <p:cNvPr id="101" name="PlaceHolder 2"/>
          <p:cNvSpPr>
            <a:spLocks noGrp="1"/>
          </p:cNvSpPr>
          <p:nvPr>
            <p:ph type="dt" idx="40"/>
          </p:nvPr>
        </p:nvSpPr>
        <p:spPr>
          <a:xfrm>
            <a:off x="6032520" y="6155280"/>
            <a:ext cx="231552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r>
              <a:rPr b="0" lang="en-US" sz="1400" strike="noStrike" u="none">
                <a:solidFill>
                  <a:schemeClr val="dk1"/>
                </a:solidFill>
                <a:uFillTx/>
                <a:latin typeface="Times New Roman"/>
                <a:ea typeface="Times New Roman"/>
              </a:rPr>
              <a:t>Dec 5 2024</a:t>
            </a:r>
            <a:r>
              <a:rPr b="0" lang="en-US" sz="1400" strike="noStrike" u="none">
                <a:solidFill>
                  <a:schemeClr val="dk1"/>
                </a:solidFill>
                <a:uFillTx/>
                <a:latin typeface="Times New Roman"/>
                <a:ea typeface="Times New Roman"/>
              </a:rPr>
              <a:t>     |</a:t>
            </a:r>
            <a:endParaRPr b="0" lang="en-CA" sz="1400" strike="noStrike" u="none">
              <a:solidFill>
                <a:srgbClr val="000000"/>
              </a:solidFill>
              <a:uFillTx/>
              <a:latin typeface="Times New Roman"/>
            </a:endParaRPr>
          </a:p>
        </p:txBody>
      </p:sp>
      <p:pic>
        <p:nvPicPr>
          <p:cNvPr id="102" name="Google Shape;185;g31b946f96a2_0_35" descr=""/>
          <p:cNvPicPr/>
          <p:nvPr/>
        </p:nvPicPr>
        <p:blipFill>
          <a:blip r:embed="rId1"/>
          <a:stretch/>
        </p:blipFill>
        <p:spPr>
          <a:xfrm>
            <a:off x="919440" y="1359000"/>
            <a:ext cx="6890760" cy="4388040"/>
          </a:xfrm>
          <a:prstGeom prst="rect">
            <a:avLst/>
          </a:prstGeom>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Trends: Accident Count by Day of the week</a:t>
            </a:r>
            <a:endParaRPr b="0" lang="en-CA" sz="2800" strike="noStrike" u="none">
              <a:solidFill>
                <a:srgbClr val="000000"/>
              </a:solidFill>
              <a:uFillTx/>
              <a:latin typeface="Arial"/>
            </a:endParaRPr>
          </a:p>
        </p:txBody>
      </p:sp>
      <p:sp>
        <p:nvSpPr>
          <p:cNvPr id="104" name="PlaceHolder 2"/>
          <p:cNvSpPr>
            <a:spLocks noGrp="1"/>
          </p:cNvSpPr>
          <p:nvPr>
            <p:ph type="dt" idx="41"/>
          </p:nvPr>
        </p:nvSpPr>
        <p:spPr>
          <a:xfrm>
            <a:off x="6032520" y="6155280"/>
            <a:ext cx="231552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r>
              <a:rPr b="0" lang="en-US" sz="1400" strike="noStrike" u="none">
                <a:solidFill>
                  <a:schemeClr val="dk1"/>
                </a:solidFill>
                <a:uFillTx/>
                <a:latin typeface="Times New Roman"/>
                <a:ea typeface="Times New Roman"/>
              </a:rPr>
              <a:t>Dec 5 2024</a:t>
            </a:r>
            <a:r>
              <a:rPr b="0" lang="en-US" sz="1400" strike="noStrike" u="none">
                <a:solidFill>
                  <a:schemeClr val="dk1"/>
                </a:solidFill>
                <a:uFillTx/>
                <a:latin typeface="Times New Roman"/>
                <a:ea typeface="Times New Roman"/>
              </a:rPr>
              <a:t>     |</a:t>
            </a:r>
            <a:endParaRPr b="0" lang="en-CA" sz="1400" strike="noStrike" u="none">
              <a:solidFill>
                <a:srgbClr val="000000"/>
              </a:solidFill>
              <a:uFillTx/>
              <a:latin typeface="Times New Roman"/>
            </a:endParaRPr>
          </a:p>
        </p:txBody>
      </p:sp>
      <p:pic>
        <p:nvPicPr>
          <p:cNvPr id="105" name="Google Shape;192;g31b946f96a2_0_29" descr=""/>
          <p:cNvPicPr/>
          <p:nvPr/>
        </p:nvPicPr>
        <p:blipFill>
          <a:blip r:embed="rId1"/>
          <a:stretch/>
        </p:blipFill>
        <p:spPr>
          <a:xfrm>
            <a:off x="594000" y="1234800"/>
            <a:ext cx="6963120" cy="43880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PlaceHolder 1"/>
          <p:cNvSpPr>
            <a:spLocks noGrp="1"/>
          </p:cNvSpPr>
          <p:nvPr>
            <p:ph type="title"/>
          </p:nvPr>
        </p:nvSpPr>
        <p:spPr>
          <a:xfrm>
            <a:off x="365400" y="392400"/>
            <a:ext cx="895104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Trend: Accident Count by Road Surface Condition</a:t>
            </a:r>
            <a:endParaRPr b="0" lang="en-CA" sz="2800" strike="noStrike" u="none">
              <a:solidFill>
                <a:srgbClr val="000000"/>
              </a:solidFill>
              <a:uFillTx/>
              <a:latin typeface="Arial"/>
            </a:endParaRPr>
          </a:p>
        </p:txBody>
      </p:sp>
      <p:sp>
        <p:nvSpPr>
          <p:cNvPr id="107" name="PlaceHolder 2"/>
          <p:cNvSpPr>
            <a:spLocks noGrp="1"/>
          </p:cNvSpPr>
          <p:nvPr>
            <p:ph type="dt" idx="42"/>
          </p:nvPr>
        </p:nvSpPr>
        <p:spPr>
          <a:xfrm>
            <a:off x="6032520" y="6155280"/>
            <a:ext cx="231552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r>
              <a:rPr b="0" lang="en-US" sz="1400" strike="noStrike" u="none">
                <a:solidFill>
                  <a:schemeClr val="dk1"/>
                </a:solidFill>
                <a:uFillTx/>
                <a:latin typeface="Times New Roman"/>
                <a:ea typeface="Times New Roman"/>
              </a:rPr>
              <a:t>Dec 5 2024</a:t>
            </a:r>
            <a:r>
              <a:rPr b="0" lang="en-US" sz="1400" strike="noStrike" u="none">
                <a:solidFill>
                  <a:schemeClr val="dk1"/>
                </a:solidFill>
                <a:uFillTx/>
                <a:latin typeface="Times New Roman"/>
                <a:ea typeface="Times New Roman"/>
              </a:rPr>
              <a:t>     |</a:t>
            </a:r>
            <a:endParaRPr b="0" lang="en-CA" sz="1400" strike="noStrike" u="none">
              <a:solidFill>
                <a:srgbClr val="000000"/>
              </a:solidFill>
              <a:uFillTx/>
              <a:latin typeface="Times New Roman"/>
            </a:endParaRPr>
          </a:p>
        </p:txBody>
      </p:sp>
      <p:pic>
        <p:nvPicPr>
          <p:cNvPr id="108" name="Google Shape;199;g31b946f96a2_0_43" descr=""/>
          <p:cNvPicPr/>
          <p:nvPr/>
        </p:nvPicPr>
        <p:blipFill>
          <a:blip r:embed="rId1"/>
          <a:stretch/>
        </p:blipFill>
        <p:spPr>
          <a:xfrm>
            <a:off x="161280" y="1260000"/>
            <a:ext cx="8838720" cy="438588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Fatal Injury Geospatial Map</a:t>
            </a:r>
            <a:endParaRPr b="0" lang="en-CA" sz="2800" strike="noStrike" u="none">
              <a:solidFill>
                <a:srgbClr val="000000"/>
              </a:solidFill>
              <a:uFillTx/>
              <a:latin typeface="Arial"/>
            </a:endParaRPr>
          </a:p>
        </p:txBody>
      </p:sp>
      <p:sp>
        <p:nvSpPr>
          <p:cNvPr id="110" name="PlaceHolder 2"/>
          <p:cNvSpPr>
            <a:spLocks noGrp="1"/>
          </p:cNvSpPr>
          <p:nvPr>
            <p:ph type="dt" idx="43"/>
          </p:nvPr>
        </p:nvSpPr>
        <p:spPr>
          <a:xfrm>
            <a:off x="6032520" y="6155280"/>
            <a:ext cx="231552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r>
              <a:rPr b="0" lang="en-US" sz="1400" strike="noStrike" u="none">
                <a:solidFill>
                  <a:schemeClr val="dk1"/>
                </a:solidFill>
                <a:uFillTx/>
                <a:latin typeface="Times New Roman"/>
                <a:ea typeface="Times New Roman"/>
              </a:rPr>
              <a:t>Dec 5 2024</a:t>
            </a:r>
            <a:r>
              <a:rPr b="0" lang="en-US" sz="1400" strike="noStrike" u="none">
                <a:solidFill>
                  <a:schemeClr val="dk1"/>
                </a:solidFill>
                <a:uFillTx/>
                <a:latin typeface="Times New Roman"/>
                <a:ea typeface="Times New Roman"/>
              </a:rPr>
              <a:t>     |</a:t>
            </a:r>
            <a:endParaRPr b="0" lang="en-CA" sz="1400" strike="noStrike" u="none">
              <a:solidFill>
                <a:srgbClr val="000000"/>
              </a:solidFill>
              <a:uFillTx/>
              <a:latin typeface="Times New Roman"/>
            </a:endParaRPr>
          </a:p>
        </p:txBody>
      </p:sp>
      <p:pic>
        <p:nvPicPr>
          <p:cNvPr id="111" name="Google Shape;206;g31b946f96a2_0_62" descr=""/>
          <p:cNvPicPr/>
          <p:nvPr/>
        </p:nvPicPr>
        <p:blipFill>
          <a:blip r:embed="rId1"/>
          <a:stretch/>
        </p:blipFill>
        <p:spPr>
          <a:xfrm>
            <a:off x="152280" y="1614600"/>
            <a:ext cx="8838720" cy="334836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Correlation Heatmap</a:t>
            </a:r>
            <a:endParaRPr b="0" lang="en-CA" sz="2800" strike="noStrike" u="none">
              <a:solidFill>
                <a:srgbClr val="000000"/>
              </a:solidFill>
              <a:uFillTx/>
              <a:latin typeface="Arial"/>
            </a:endParaRPr>
          </a:p>
        </p:txBody>
      </p:sp>
      <p:sp>
        <p:nvSpPr>
          <p:cNvPr id="113" name="PlaceHolder 2"/>
          <p:cNvSpPr>
            <a:spLocks noGrp="1"/>
          </p:cNvSpPr>
          <p:nvPr>
            <p:ph/>
          </p:nvPr>
        </p:nvSpPr>
        <p:spPr>
          <a:xfrm>
            <a:off x="365760" y="900000"/>
            <a:ext cx="7935120" cy="1440000"/>
          </a:xfrm>
          <a:prstGeom prst="rect">
            <a:avLst/>
          </a:prstGeom>
          <a:noFill/>
          <a:ln w="0">
            <a:noFill/>
          </a:ln>
        </p:spPr>
        <p:txBody>
          <a:bodyPr lIns="91440" rIns="91440" tIns="45720" bIns="45720" anchor="t">
            <a:normAutofit/>
          </a:bodyPr>
          <a:p>
            <a:pPr marL="457200" indent="-387360">
              <a:lnSpc>
                <a:spcPct val="100000"/>
              </a:lnSpc>
              <a:spcBef>
                <a:spcPts val="499"/>
              </a:spcBef>
              <a:buClr>
                <a:srgbClr val="000000"/>
              </a:buClr>
              <a:buFont typeface="Arial"/>
              <a:buChar char="•"/>
            </a:pPr>
            <a:r>
              <a:rPr b="0" lang="en-US" sz="1800" strike="noStrike" u="none">
                <a:solidFill>
                  <a:schemeClr val="dk1"/>
                </a:solidFill>
                <a:uFillTx/>
                <a:latin typeface="Times New Roman"/>
                <a:ea typeface="Times New Roman"/>
              </a:rPr>
              <a:t>Strongest correlations between road surface condition and rainy weather</a:t>
            </a:r>
            <a:endParaRPr b="0" lang="en-CA" sz="1800" strike="noStrike" u="none">
              <a:solidFill>
                <a:srgbClr val="000000"/>
              </a:solidFill>
              <a:uFillTx/>
              <a:latin typeface="Arial"/>
            </a:endParaRPr>
          </a:p>
        </p:txBody>
      </p:sp>
      <p:sp>
        <p:nvSpPr>
          <p:cNvPr id="114" name="PlaceHolder 3"/>
          <p:cNvSpPr>
            <a:spLocks noGrp="1"/>
          </p:cNvSpPr>
          <p:nvPr>
            <p:ph type="sldNum" idx="44"/>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181720F3-4B52-422D-B89A-E3B8F5B2C1B5}"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pic>
        <p:nvPicPr>
          <p:cNvPr id="115" name="Google Shape;215;g2d65a9f3f89_0_62" descr=""/>
          <p:cNvPicPr/>
          <p:nvPr/>
        </p:nvPicPr>
        <p:blipFill>
          <a:blip r:embed="rId1"/>
          <a:stretch/>
        </p:blipFill>
        <p:spPr>
          <a:xfrm>
            <a:off x="1620000" y="1260000"/>
            <a:ext cx="5812560" cy="52444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Classification Models</a:t>
            </a:r>
            <a:endParaRPr b="0" lang="en-CA" sz="2800" strike="noStrike" u="none">
              <a:solidFill>
                <a:srgbClr val="000000"/>
              </a:solidFill>
              <a:uFillTx/>
              <a:latin typeface="Arial"/>
            </a:endParaRPr>
          </a:p>
        </p:txBody>
      </p:sp>
      <p:sp>
        <p:nvSpPr>
          <p:cNvPr id="117" name="PlaceHolder 2"/>
          <p:cNvSpPr>
            <a:spLocks noGrp="1"/>
          </p:cNvSpPr>
          <p:nvPr>
            <p:ph type="sldNum" idx="45"/>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56350D72-31F6-49EF-9D68-8CAF937B528C}"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
        <p:nvSpPr>
          <p:cNvPr id="118" name="PlaceHolder 3"/>
          <p:cNvSpPr>
            <a:spLocks noGrp="1"/>
          </p:cNvSpPr>
          <p:nvPr>
            <p:ph/>
          </p:nvPr>
        </p:nvSpPr>
        <p:spPr>
          <a:xfrm>
            <a:off x="510840" y="1135800"/>
            <a:ext cx="8444520" cy="4423320"/>
          </a:xfrm>
          <a:prstGeom prst="rect">
            <a:avLst/>
          </a:prstGeom>
          <a:noFill/>
          <a:ln w="0">
            <a:noFill/>
          </a:ln>
        </p:spPr>
        <p:txBody>
          <a:bodyPr lIns="91440" rIns="91440" tIns="45720" bIns="45720" anchor="t">
            <a:noAutofit/>
          </a:bodyPr>
          <a:p>
            <a:pPr marL="457200" indent="-380880">
              <a:lnSpc>
                <a:spcPct val="150000"/>
              </a:lnSpc>
              <a:buClr>
                <a:srgbClr val="000000"/>
              </a:buClr>
              <a:buFont typeface="Arial"/>
              <a:buAutoNum type="arabicPeriod"/>
            </a:pPr>
            <a:r>
              <a:rPr b="0" lang="en-US" sz="2400" strike="noStrike" u="none">
                <a:solidFill>
                  <a:schemeClr val="dk1"/>
                </a:solidFill>
                <a:uFillTx/>
                <a:latin typeface="Arial"/>
                <a:ea typeface="Arial"/>
              </a:rPr>
              <a:t>Split Data into 80% training and 20% test set</a:t>
            </a:r>
            <a:endParaRPr b="0" lang="en-CA" sz="2400" strike="noStrike" u="none">
              <a:solidFill>
                <a:srgbClr val="000000"/>
              </a:solidFill>
              <a:uFillTx/>
              <a:latin typeface="Arial"/>
            </a:endParaRPr>
          </a:p>
          <a:p>
            <a:pPr marL="457200" indent="-380880">
              <a:lnSpc>
                <a:spcPct val="150000"/>
              </a:lnSpc>
              <a:buClr>
                <a:srgbClr val="000000"/>
              </a:buClr>
              <a:buFont typeface="Arial"/>
              <a:buAutoNum type="arabicPeriod"/>
            </a:pPr>
            <a:r>
              <a:rPr b="0" lang="en-US" sz="2400" strike="noStrike" u="none">
                <a:solidFill>
                  <a:schemeClr val="dk1"/>
                </a:solidFill>
                <a:uFillTx/>
                <a:latin typeface="Arial"/>
                <a:ea typeface="Arial"/>
              </a:rPr>
              <a:t>Choose target variable </a:t>
            </a:r>
            <a:r>
              <a:rPr b="1" lang="en-US" sz="2400" strike="noStrike" u="none">
                <a:solidFill>
                  <a:schemeClr val="dk1"/>
                </a:solidFill>
                <a:uFillTx/>
                <a:latin typeface="Arial"/>
                <a:ea typeface="Arial"/>
              </a:rPr>
              <a:t>collision </a:t>
            </a:r>
            <a:r>
              <a:rPr b="0" lang="en-US" sz="2400" strike="noStrike" u="none">
                <a:solidFill>
                  <a:schemeClr val="dk1"/>
                </a:solidFill>
                <a:uFillTx/>
                <a:latin typeface="Arial"/>
                <a:ea typeface="Arial"/>
              </a:rPr>
              <a:t>which is a boolean.</a:t>
            </a:r>
            <a:endParaRPr b="0" lang="en-CA" sz="2400" strike="noStrike" u="none">
              <a:solidFill>
                <a:srgbClr val="000000"/>
              </a:solidFill>
              <a:uFillTx/>
              <a:latin typeface="Arial"/>
            </a:endParaRPr>
          </a:p>
          <a:p>
            <a:pPr marL="457200" indent="-380880">
              <a:lnSpc>
                <a:spcPct val="150000"/>
              </a:lnSpc>
              <a:buClr>
                <a:srgbClr val="000000"/>
              </a:buClr>
              <a:buFont typeface="Arial"/>
              <a:buAutoNum type="arabicPeriod"/>
            </a:pPr>
            <a:r>
              <a:rPr b="0" lang="en-US" sz="2400" strike="noStrike" u="none">
                <a:solidFill>
                  <a:schemeClr val="dk1"/>
                </a:solidFill>
                <a:uFillTx/>
                <a:latin typeface="Arial"/>
                <a:ea typeface="Arial"/>
              </a:rPr>
              <a:t>Run the following algorithms</a:t>
            </a:r>
            <a:endParaRPr b="0" lang="en-CA" sz="2400" strike="noStrike" u="none">
              <a:solidFill>
                <a:srgbClr val="000000"/>
              </a:solidFill>
              <a:uFillTx/>
              <a:latin typeface="Arial"/>
            </a:endParaRPr>
          </a:p>
          <a:p>
            <a:pPr lvl="1" marL="914400" indent="-380880">
              <a:lnSpc>
                <a:spcPct val="150000"/>
              </a:lnSpc>
              <a:buClr>
                <a:srgbClr val="000000"/>
              </a:buClr>
              <a:buFont typeface="Arial"/>
              <a:buAutoNum type="alphaLcPeriod"/>
            </a:pPr>
            <a:r>
              <a:rPr b="0" lang="en-US" sz="2400" strike="noStrike" u="none">
                <a:solidFill>
                  <a:schemeClr val="dk1"/>
                </a:solidFill>
                <a:uFillTx/>
                <a:latin typeface="Arial"/>
                <a:ea typeface="Arial"/>
              </a:rPr>
              <a:t>Logistic Regression</a:t>
            </a:r>
            <a:endParaRPr b="0" lang="en-CA" sz="2400" strike="noStrike" u="none">
              <a:solidFill>
                <a:srgbClr val="000000"/>
              </a:solidFill>
              <a:uFillTx/>
              <a:latin typeface="Arial"/>
            </a:endParaRPr>
          </a:p>
          <a:p>
            <a:pPr lvl="1" marL="914400" indent="-380880">
              <a:lnSpc>
                <a:spcPct val="150000"/>
              </a:lnSpc>
              <a:buClr>
                <a:srgbClr val="000000"/>
              </a:buClr>
              <a:buFont typeface="Arial"/>
              <a:buAutoNum type="alphaLcPeriod"/>
            </a:pPr>
            <a:r>
              <a:rPr b="0" lang="en-US" sz="2400" strike="noStrike" u="none">
                <a:solidFill>
                  <a:schemeClr val="dk1"/>
                </a:solidFill>
                <a:uFillTx/>
                <a:latin typeface="Arial"/>
                <a:ea typeface="Arial"/>
              </a:rPr>
              <a:t>Decision Tree</a:t>
            </a:r>
            <a:endParaRPr b="0" lang="en-CA" sz="2400" strike="noStrike" u="none">
              <a:solidFill>
                <a:srgbClr val="000000"/>
              </a:solidFill>
              <a:uFillTx/>
              <a:latin typeface="Arial"/>
            </a:endParaRPr>
          </a:p>
          <a:p>
            <a:pPr lvl="1" marL="914400" indent="-380880">
              <a:lnSpc>
                <a:spcPct val="150000"/>
              </a:lnSpc>
              <a:buClr>
                <a:srgbClr val="000000"/>
              </a:buClr>
              <a:buFont typeface="Arial"/>
              <a:buAutoNum type="alphaLcPeriod"/>
            </a:pPr>
            <a:r>
              <a:rPr b="0" lang="en-US" sz="2400" strike="noStrike" u="none">
                <a:solidFill>
                  <a:schemeClr val="dk1"/>
                </a:solidFill>
                <a:uFillTx/>
                <a:latin typeface="Arial"/>
                <a:ea typeface="Arial"/>
              </a:rPr>
              <a:t>K Nearest Neighbor</a:t>
            </a:r>
            <a:endParaRPr b="0" lang="en-CA" sz="2400" strike="noStrike" u="none">
              <a:solidFill>
                <a:srgbClr val="000000"/>
              </a:solidFill>
              <a:uFillTx/>
              <a:latin typeface="Arial"/>
            </a:endParaRPr>
          </a:p>
          <a:p>
            <a:pPr lvl="1" marL="914400" indent="-380880">
              <a:lnSpc>
                <a:spcPct val="150000"/>
              </a:lnSpc>
              <a:buClr>
                <a:srgbClr val="000000"/>
              </a:buClr>
              <a:buFont typeface="Arial"/>
              <a:buAutoNum type="alphaLcPeriod"/>
            </a:pPr>
            <a:r>
              <a:rPr b="0" lang="en-US" sz="2400" strike="noStrike" u="none">
                <a:solidFill>
                  <a:schemeClr val="dk1"/>
                </a:solidFill>
                <a:uFillTx/>
                <a:latin typeface="Arial"/>
                <a:ea typeface="Arial"/>
              </a:rPr>
              <a:t>Random Forest </a:t>
            </a:r>
            <a:endParaRPr b="0" lang="en-CA" sz="2400" strike="noStrike" u="none">
              <a:solidFill>
                <a:srgbClr val="000000"/>
              </a:solidFill>
              <a:uFillTx/>
              <a:latin typeface="Arial"/>
            </a:endParaRPr>
          </a:p>
          <a:p>
            <a:pPr indent="0">
              <a:lnSpc>
                <a:spcPct val="150000"/>
              </a:lnSpc>
              <a:buNone/>
              <a:tabLst>
                <a:tab algn="l" pos="0"/>
              </a:tabLst>
            </a:pPr>
            <a:endParaRPr b="0" lang="en-CA" sz="2400" strike="noStrike" u="none">
              <a:solidFill>
                <a:srgbClr val="000000"/>
              </a:solidFill>
              <a:uFillTx/>
              <a:latin typeface="Arial"/>
            </a:endParaRPr>
          </a:p>
          <a:p>
            <a:pPr indent="0">
              <a:lnSpc>
                <a:spcPct val="150000"/>
              </a:lnSpc>
              <a:buNone/>
              <a:tabLst>
                <a:tab algn="l" pos="0"/>
              </a:tabLst>
            </a:pPr>
            <a:endParaRPr b="0" lang="en-CA"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Logistic Regression</a:t>
            </a:r>
            <a:endParaRPr b="0" lang="en-CA" sz="2800" strike="noStrike" u="none">
              <a:solidFill>
                <a:srgbClr val="000000"/>
              </a:solidFill>
              <a:uFillTx/>
              <a:latin typeface="Arial"/>
            </a:endParaRPr>
          </a:p>
        </p:txBody>
      </p:sp>
      <p:sp>
        <p:nvSpPr>
          <p:cNvPr id="120" name="PlaceHolder 2"/>
          <p:cNvSpPr>
            <a:spLocks noGrp="1"/>
          </p:cNvSpPr>
          <p:nvPr>
            <p:ph/>
          </p:nvPr>
        </p:nvSpPr>
        <p:spPr>
          <a:xfrm>
            <a:off x="365400" y="1177920"/>
            <a:ext cx="8080200" cy="1522080"/>
          </a:xfrm>
          <a:prstGeom prst="rect">
            <a:avLst/>
          </a:prstGeom>
          <a:noFill/>
          <a:ln w="0">
            <a:noFill/>
          </a:ln>
        </p:spPr>
        <p:txBody>
          <a:bodyPr lIns="91440" rIns="91440" tIns="45720" bIns="45720" anchor="t">
            <a:normAutofit/>
          </a:bodyPr>
          <a:p>
            <a:pPr marL="457200" indent="-343080">
              <a:lnSpc>
                <a:spcPct val="100000"/>
              </a:lnSpc>
              <a:spcBef>
                <a:spcPts val="499"/>
              </a:spcBef>
              <a:buClr>
                <a:srgbClr val="1f1f1f"/>
              </a:buClr>
              <a:buFont typeface="Arial"/>
              <a:buChar char="•"/>
            </a:pPr>
            <a:r>
              <a:rPr b="0" lang="en-US" sz="1800" strike="noStrike" u="none">
                <a:solidFill>
                  <a:schemeClr val="dk1"/>
                </a:solidFill>
                <a:uFillTx/>
                <a:latin typeface="Arial"/>
                <a:ea typeface="Arial"/>
              </a:rPr>
              <a:t>Performs well for “No collision” with 0.86 precision and 0.99 recall</a:t>
            </a:r>
            <a:endParaRPr b="0" lang="en-CA" sz="1800" strike="noStrike" u="none">
              <a:solidFill>
                <a:srgbClr val="000000"/>
              </a:solidFill>
              <a:uFillTx/>
              <a:latin typeface="Arial"/>
            </a:endParaRPr>
          </a:p>
          <a:p>
            <a:pPr marL="457200" indent="0">
              <a:lnSpc>
                <a:spcPct val="100000"/>
              </a:lnSpc>
              <a:spcBef>
                <a:spcPts val="499"/>
              </a:spcBef>
              <a:buNone/>
              <a:tabLst>
                <a:tab algn="l" pos="0"/>
              </a:tabLst>
            </a:pPr>
            <a:endParaRPr b="0" lang="en-CA" sz="1800" strike="noStrike" u="none">
              <a:solidFill>
                <a:srgbClr val="000000"/>
              </a:solidFill>
              <a:uFillTx/>
              <a:latin typeface="Arial"/>
            </a:endParaRPr>
          </a:p>
          <a:p>
            <a:pPr marL="457200" indent="-343080">
              <a:lnSpc>
                <a:spcPct val="100000"/>
              </a:lnSpc>
              <a:spcBef>
                <a:spcPts val="499"/>
              </a:spcBef>
              <a:buClr>
                <a:srgbClr val="1f1f1f"/>
              </a:buClr>
              <a:buFont typeface="Arial"/>
              <a:buChar char="•"/>
              <a:tabLst>
                <a:tab algn="l" pos="0"/>
              </a:tabLst>
            </a:pPr>
            <a:r>
              <a:rPr b="0" lang="en-US" sz="1800" strike="noStrike" u="none">
                <a:solidFill>
                  <a:schemeClr val="dk1"/>
                </a:solidFill>
                <a:uFillTx/>
                <a:latin typeface="Arial"/>
                <a:ea typeface="Arial"/>
              </a:rPr>
              <a:t>Fails to identify Collisions with low recall</a:t>
            </a:r>
            <a:endParaRPr b="0" lang="en-CA" sz="1800" strike="noStrike" u="none">
              <a:solidFill>
                <a:srgbClr val="000000"/>
              </a:solidFill>
              <a:uFillTx/>
              <a:latin typeface="Arial"/>
            </a:endParaRPr>
          </a:p>
          <a:p>
            <a:pPr marL="457200" indent="0">
              <a:lnSpc>
                <a:spcPct val="100000"/>
              </a:lnSpc>
              <a:spcBef>
                <a:spcPts val="499"/>
              </a:spcBef>
              <a:buNone/>
              <a:tabLst>
                <a:tab algn="l" pos="0"/>
              </a:tabLst>
            </a:pPr>
            <a:endParaRPr b="0" lang="en-CA" sz="1800" strike="noStrike" u="none">
              <a:solidFill>
                <a:srgbClr val="000000"/>
              </a:solidFill>
              <a:uFillTx/>
              <a:latin typeface="Arial"/>
            </a:endParaRPr>
          </a:p>
          <a:p>
            <a:pPr indent="0">
              <a:lnSpc>
                <a:spcPct val="100000"/>
              </a:lnSpc>
              <a:spcBef>
                <a:spcPts val="499"/>
              </a:spcBef>
              <a:buNone/>
              <a:tabLst>
                <a:tab algn="l" pos="0"/>
              </a:tabLst>
            </a:pPr>
            <a:endParaRPr b="0" lang="en-CA" sz="2500" strike="noStrike" u="none">
              <a:solidFill>
                <a:srgbClr val="000000"/>
              </a:solidFill>
              <a:uFillTx/>
              <a:latin typeface="Arial"/>
            </a:endParaRPr>
          </a:p>
        </p:txBody>
      </p:sp>
      <p:sp>
        <p:nvSpPr>
          <p:cNvPr id="121" name="PlaceHolder 3"/>
          <p:cNvSpPr>
            <a:spLocks noGrp="1"/>
          </p:cNvSpPr>
          <p:nvPr>
            <p:ph type="sldNum" idx="46"/>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CB75CEB4-DEB6-4BF4-8BB0-DEC36F6A03BA}"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pic>
        <p:nvPicPr>
          <p:cNvPr id="122" name="Google Shape;242;g2d65a9f3f89_0_81" descr=""/>
          <p:cNvPicPr/>
          <p:nvPr/>
        </p:nvPicPr>
        <p:blipFill>
          <a:blip r:embed="rId1"/>
          <a:stretch/>
        </p:blipFill>
        <p:spPr>
          <a:xfrm>
            <a:off x="1980000" y="2711880"/>
            <a:ext cx="5221800" cy="286812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Decision Tree</a:t>
            </a:r>
            <a:endParaRPr b="0" lang="en-CA" sz="2800" strike="noStrike" u="none">
              <a:solidFill>
                <a:srgbClr val="000000"/>
              </a:solidFill>
              <a:uFillTx/>
              <a:latin typeface="Arial"/>
            </a:endParaRPr>
          </a:p>
        </p:txBody>
      </p:sp>
      <p:sp>
        <p:nvSpPr>
          <p:cNvPr id="124" name="PlaceHolder 2"/>
          <p:cNvSpPr>
            <a:spLocks noGrp="1"/>
          </p:cNvSpPr>
          <p:nvPr>
            <p:ph/>
          </p:nvPr>
        </p:nvSpPr>
        <p:spPr>
          <a:xfrm>
            <a:off x="365400" y="1053000"/>
            <a:ext cx="8193240" cy="2130120"/>
          </a:xfrm>
          <a:prstGeom prst="rect">
            <a:avLst/>
          </a:prstGeom>
          <a:noFill/>
          <a:ln w="0">
            <a:noFill/>
          </a:ln>
        </p:spPr>
        <p:txBody>
          <a:bodyPr lIns="91440" rIns="91440" tIns="45720" bIns="45720" anchor="t">
            <a:normAutofit fontScale="92500" lnSpcReduction="19999"/>
          </a:bodyPr>
          <a:p>
            <a:pPr marL="457200" indent="-343080">
              <a:lnSpc>
                <a:spcPct val="100000"/>
              </a:lnSpc>
              <a:spcBef>
                <a:spcPts val="499"/>
              </a:spcBef>
              <a:buClr>
                <a:srgbClr val="000000"/>
              </a:buClr>
              <a:buFont typeface="Arial"/>
              <a:buChar char="•"/>
            </a:pPr>
            <a:r>
              <a:rPr b="0" lang="en-US" sz="1800" strike="noStrike" u="none">
                <a:solidFill>
                  <a:schemeClr val="dk1"/>
                </a:solidFill>
                <a:uFillTx/>
                <a:latin typeface="Times New Roman"/>
                <a:ea typeface="Times New Roman"/>
              </a:rPr>
              <a:t>Accuracy 86%, high precision means Model good at identifying non-collisions </a:t>
            </a:r>
            <a:endParaRPr b="0" lang="en-CA" sz="1800" strike="noStrike" u="none">
              <a:solidFill>
                <a:srgbClr val="000000"/>
              </a:solidFill>
              <a:uFillTx/>
              <a:latin typeface="Arial"/>
            </a:endParaRPr>
          </a:p>
          <a:p>
            <a:pPr marL="457200" indent="0">
              <a:lnSpc>
                <a:spcPct val="100000"/>
              </a:lnSpc>
              <a:spcBef>
                <a:spcPts val="499"/>
              </a:spcBef>
              <a:buNone/>
              <a:tabLst>
                <a:tab algn="l" pos="0"/>
              </a:tabLst>
            </a:pPr>
            <a:endParaRPr b="0" lang="en-CA" sz="1800" strike="noStrike" u="none">
              <a:solidFill>
                <a:srgbClr val="000000"/>
              </a:solidFill>
              <a:uFillTx/>
              <a:latin typeface="Arial"/>
            </a:endParaRPr>
          </a:p>
          <a:p>
            <a:pPr marL="457200" indent="-343080">
              <a:lnSpc>
                <a:spcPct val="100000"/>
              </a:lnSpc>
              <a:spcBef>
                <a:spcPts val="499"/>
              </a:spcBef>
              <a:buClr>
                <a:srgbClr val="000000"/>
              </a:buClr>
              <a:buFont typeface="Arial"/>
              <a:buChar char="•"/>
              <a:tabLst>
                <a:tab algn="l" pos="0"/>
              </a:tabLst>
            </a:pPr>
            <a:r>
              <a:rPr b="0" lang="en-US" sz="1800" strike="noStrike" u="none">
                <a:solidFill>
                  <a:schemeClr val="dk1"/>
                </a:solidFill>
                <a:uFillTx/>
                <a:latin typeface="Times New Roman"/>
                <a:ea typeface="Times New Roman"/>
              </a:rPr>
              <a:t>but bad at detecting actual collisions (recall = 0.99)</a:t>
            </a:r>
            <a:endParaRPr b="0" lang="en-CA" sz="1800" strike="noStrike" u="none">
              <a:solidFill>
                <a:srgbClr val="000000"/>
              </a:solidFill>
              <a:uFillTx/>
              <a:latin typeface="Arial"/>
            </a:endParaRPr>
          </a:p>
          <a:p>
            <a:pPr marL="457200" indent="0">
              <a:lnSpc>
                <a:spcPct val="100000"/>
              </a:lnSpc>
              <a:spcBef>
                <a:spcPts val="499"/>
              </a:spcBef>
              <a:buNone/>
              <a:tabLst>
                <a:tab algn="l" pos="0"/>
              </a:tabLst>
            </a:pPr>
            <a:endParaRPr b="0" lang="en-CA" sz="1800" strike="noStrike" u="none">
              <a:solidFill>
                <a:srgbClr val="000000"/>
              </a:solidFill>
              <a:uFillTx/>
              <a:latin typeface="Arial"/>
            </a:endParaRPr>
          </a:p>
          <a:p>
            <a:pPr marL="457200" indent="-343080">
              <a:lnSpc>
                <a:spcPct val="100000"/>
              </a:lnSpc>
              <a:spcBef>
                <a:spcPts val="499"/>
              </a:spcBef>
              <a:buClr>
                <a:srgbClr val="000000"/>
              </a:buClr>
              <a:buFont typeface="Arial"/>
              <a:buChar char="•"/>
              <a:tabLst>
                <a:tab algn="l" pos="0"/>
              </a:tabLst>
            </a:pPr>
            <a:r>
              <a:rPr b="0" lang="en-US" sz="1800" strike="noStrike" u="none">
                <a:solidFill>
                  <a:schemeClr val="dk1"/>
                </a:solidFill>
                <a:uFillTx/>
                <a:latin typeface="Times New Roman"/>
                <a:ea typeface="Times New Roman"/>
              </a:rPr>
              <a:t>Because of Support imbalance. </a:t>
            </a:r>
            <a:endParaRPr b="0" lang="en-CA" sz="1800" strike="noStrike" u="none">
              <a:solidFill>
                <a:srgbClr val="000000"/>
              </a:solidFill>
              <a:uFillTx/>
              <a:latin typeface="Arial"/>
            </a:endParaRPr>
          </a:p>
          <a:p>
            <a:pPr marL="457200" indent="0">
              <a:lnSpc>
                <a:spcPct val="100000"/>
              </a:lnSpc>
              <a:spcBef>
                <a:spcPts val="499"/>
              </a:spcBef>
              <a:buNone/>
              <a:tabLst>
                <a:tab algn="l" pos="0"/>
              </a:tabLst>
            </a:pPr>
            <a:endParaRPr b="0" lang="en-CA" sz="1800" strike="noStrike" u="none">
              <a:solidFill>
                <a:srgbClr val="000000"/>
              </a:solidFill>
              <a:uFillTx/>
              <a:latin typeface="Arial"/>
            </a:endParaRPr>
          </a:p>
          <a:p>
            <a:pPr marL="457200" indent="-343080">
              <a:lnSpc>
                <a:spcPct val="100000"/>
              </a:lnSpc>
              <a:spcBef>
                <a:spcPts val="499"/>
              </a:spcBef>
              <a:buClr>
                <a:srgbClr val="000000"/>
              </a:buClr>
              <a:buFont typeface="Arial"/>
              <a:buChar char="•"/>
              <a:tabLst>
                <a:tab algn="l" pos="0"/>
              </a:tabLst>
            </a:pPr>
            <a:r>
              <a:rPr b="0" lang="en-US" sz="1800" strike="noStrike" u="none">
                <a:solidFill>
                  <a:schemeClr val="dk1"/>
                </a:solidFill>
                <a:uFillTx/>
                <a:latin typeface="Times New Roman"/>
                <a:ea typeface="Times New Roman"/>
              </a:rPr>
              <a:t>Solution: oversampling, undersampling, ensemble</a:t>
            </a:r>
            <a:endParaRPr b="0" lang="en-CA" sz="1800" strike="noStrike" u="none">
              <a:solidFill>
                <a:srgbClr val="000000"/>
              </a:solidFill>
              <a:uFillTx/>
              <a:latin typeface="Arial"/>
            </a:endParaRPr>
          </a:p>
        </p:txBody>
      </p:sp>
      <p:sp>
        <p:nvSpPr>
          <p:cNvPr id="125" name="PlaceHolder 3"/>
          <p:cNvSpPr>
            <a:spLocks noGrp="1"/>
          </p:cNvSpPr>
          <p:nvPr>
            <p:ph type="sldNum" idx="47"/>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A0BCA820-9789-4F6C-876F-A39D926A8851}"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pic>
        <p:nvPicPr>
          <p:cNvPr id="126" name="Google Shape;251;g2d65a9f3f89_0_89" descr=""/>
          <p:cNvPicPr/>
          <p:nvPr/>
        </p:nvPicPr>
        <p:blipFill>
          <a:blip r:embed="rId1"/>
          <a:stretch/>
        </p:blipFill>
        <p:spPr>
          <a:xfrm>
            <a:off x="1152000" y="3429000"/>
            <a:ext cx="6324120" cy="21808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Random Forest</a:t>
            </a:r>
            <a:endParaRPr b="0" lang="en-CA" sz="2800" strike="noStrike" u="none">
              <a:solidFill>
                <a:srgbClr val="000000"/>
              </a:solidFill>
              <a:uFillTx/>
              <a:latin typeface="Arial"/>
            </a:endParaRPr>
          </a:p>
        </p:txBody>
      </p:sp>
      <p:sp>
        <p:nvSpPr>
          <p:cNvPr id="128" name="PlaceHolder 2"/>
          <p:cNvSpPr>
            <a:spLocks noGrp="1"/>
          </p:cNvSpPr>
          <p:nvPr>
            <p:ph/>
          </p:nvPr>
        </p:nvSpPr>
        <p:spPr>
          <a:xfrm>
            <a:off x="484200" y="1161000"/>
            <a:ext cx="8174880" cy="1378800"/>
          </a:xfrm>
          <a:prstGeom prst="rect">
            <a:avLst/>
          </a:prstGeom>
          <a:noFill/>
          <a:ln w="0">
            <a:noFill/>
          </a:ln>
        </p:spPr>
        <p:txBody>
          <a:bodyPr lIns="91440" rIns="91440" tIns="45720" bIns="45720" anchor="t">
            <a:normAutofit/>
          </a:bodyPr>
          <a:p>
            <a:pPr marL="457200" indent="-387360">
              <a:lnSpc>
                <a:spcPct val="100000"/>
              </a:lnSpc>
              <a:spcBef>
                <a:spcPts val="499"/>
              </a:spcBef>
              <a:buClr>
                <a:srgbClr val="000000"/>
              </a:buClr>
              <a:buFont typeface="Arial"/>
              <a:buChar char="•"/>
            </a:pPr>
            <a:r>
              <a:rPr b="0" lang="en-US" sz="2500" strike="noStrike" u="none">
                <a:solidFill>
                  <a:schemeClr val="dk1"/>
                </a:solidFill>
                <a:uFillTx/>
                <a:latin typeface="Times New Roman"/>
                <a:ea typeface="Times New Roman"/>
              </a:rPr>
              <a:t>Same accuracy, precision and recall as decision tree</a:t>
            </a:r>
            <a:endParaRPr b="0" lang="en-CA" sz="2500" strike="noStrike" u="none">
              <a:solidFill>
                <a:srgbClr val="000000"/>
              </a:solidFill>
              <a:uFillTx/>
              <a:latin typeface="Arial"/>
            </a:endParaRPr>
          </a:p>
        </p:txBody>
      </p:sp>
      <p:sp>
        <p:nvSpPr>
          <p:cNvPr id="129" name="PlaceHolder 3"/>
          <p:cNvSpPr>
            <a:spLocks noGrp="1"/>
          </p:cNvSpPr>
          <p:nvPr>
            <p:ph type="sldNum" idx="48"/>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68555ECC-C272-44F9-85B3-44A2E85D5277}"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pic>
        <p:nvPicPr>
          <p:cNvPr id="130" name="Google Shape;260;g31c30fae645_0_1" descr=""/>
          <p:cNvPicPr/>
          <p:nvPr/>
        </p:nvPicPr>
        <p:blipFill>
          <a:blip r:embed="rId1"/>
          <a:stretch/>
        </p:blipFill>
        <p:spPr>
          <a:xfrm>
            <a:off x="1260000" y="1962000"/>
            <a:ext cx="6200280" cy="343800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 name="PlaceHolder 1"/>
          <p:cNvSpPr>
            <a:spLocks noGrp="1"/>
          </p:cNvSpPr>
          <p:nvPr>
            <p:ph type="title"/>
          </p:nvPr>
        </p:nvSpPr>
        <p:spPr>
          <a:xfrm>
            <a:off x="365400" y="392400"/>
            <a:ext cx="4434120" cy="115164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Introduction</a:t>
            </a:r>
            <a:endParaRPr b="0" lang="en-CA" sz="2800" strike="noStrike" u="none">
              <a:solidFill>
                <a:srgbClr val="000000"/>
              </a:solidFill>
              <a:uFillTx/>
              <a:latin typeface="Arial"/>
            </a:endParaRPr>
          </a:p>
        </p:txBody>
      </p:sp>
      <p:sp>
        <p:nvSpPr>
          <p:cNvPr id="66" name="PlaceHolder 2"/>
          <p:cNvSpPr>
            <a:spLocks noGrp="1"/>
          </p:cNvSpPr>
          <p:nvPr>
            <p:ph type="dt" idx="28"/>
          </p:nvPr>
        </p:nvSpPr>
        <p:spPr>
          <a:xfrm>
            <a:off x="5873760" y="6155280"/>
            <a:ext cx="247392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r>
              <a:rPr b="0" lang="en-US" sz="1400" strike="noStrike" u="none">
                <a:solidFill>
                  <a:schemeClr val="dk1"/>
                </a:solidFill>
                <a:uFillTx/>
                <a:latin typeface="Times New Roman"/>
                <a:ea typeface="Times New Roman"/>
              </a:rPr>
              <a:t>Dec 5 2024</a:t>
            </a:r>
            <a:endParaRPr b="0" lang="en-CA" sz="1400" strike="noStrike" u="none">
              <a:solidFill>
                <a:srgbClr val="000000"/>
              </a:solidFill>
              <a:uFillTx/>
              <a:latin typeface="Times New Roman"/>
            </a:endParaRPr>
          </a:p>
        </p:txBody>
      </p:sp>
      <p:sp>
        <p:nvSpPr>
          <p:cNvPr id="67" name="PlaceHolder 3"/>
          <p:cNvSpPr>
            <a:spLocks noGrp="1"/>
          </p:cNvSpPr>
          <p:nvPr>
            <p:ph type="sldNum" idx="29"/>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9DC29F37-BF61-41C5-81E4-CA36FD8EDE13}"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
        <p:nvSpPr>
          <p:cNvPr id="68" name="PlaceHolder 4"/>
          <p:cNvSpPr>
            <a:spLocks noGrp="1"/>
          </p:cNvSpPr>
          <p:nvPr>
            <p:ph/>
          </p:nvPr>
        </p:nvSpPr>
        <p:spPr>
          <a:xfrm>
            <a:off x="349560" y="1221480"/>
            <a:ext cx="8444520" cy="1420560"/>
          </a:xfrm>
          <a:prstGeom prst="rect">
            <a:avLst/>
          </a:prstGeom>
          <a:noFill/>
          <a:ln w="0">
            <a:noFill/>
          </a:ln>
        </p:spPr>
        <p:txBody>
          <a:bodyPr lIns="91440" rIns="91440" tIns="45720" bIns="45720" anchor="t">
            <a:noAutofit/>
          </a:bodyPr>
          <a:p>
            <a:pPr marL="457200" indent="-343080">
              <a:lnSpc>
                <a:spcPct val="150000"/>
              </a:lnSpc>
              <a:buClr>
                <a:srgbClr val="000000"/>
              </a:buClr>
              <a:buFont typeface="Arial"/>
              <a:buChar char="•"/>
            </a:pPr>
            <a:r>
              <a:rPr b="0" lang="en-US" sz="1800" strike="noStrike" u="none">
                <a:solidFill>
                  <a:schemeClr val="dk1"/>
                </a:solidFill>
                <a:uFillTx/>
                <a:latin typeface="Arial"/>
                <a:ea typeface="Arial"/>
              </a:rPr>
              <a:t>This project focuses on the analysis of historical traffic collision data in Ottawa and identify patterns and trends that contribute to accidents and make predictions on accident hot spots</a:t>
            </a:r>
            <a:endParaRPr b="0" lang="en-CA" sz="1800" strike="noStrike" u="none">
              <a:solidFill>
                <a:srgbClr val="000000"/>
              </a:solidFill>
              <a:uFillTx/>
              <a:latin typeface="Arial"/>
            </a:endParaRPr>
          </a:p>
        </p:txBody>
      </p:sp>
      <p:pic>
        <p:nvPicPr>
          <p:cNvPr id="69" name="Google Shape;115;g2d65a9f3f89_0_14" descr=""/>
          <p:cNvPicPr/>
          <p:nvPr/>
        </p:nvPicPr>
        <p:blipFill>
          <a:blip r:embed="rId1"/>
          <a:stretch/>
        </p:blipFill>
        <p:spPr>
          <a:xfrm>
            <a:off x="2606400" y="2827080"/>
            <a:ext cx="3390480" cy="2819160"/>
          </a:xfrm>
          <a:prstGeom prst="rect">
            <a:avLst/>
          </a:prstGeom>
          <a:ln w="0">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K-Nearest Neighbour</a:t>
            </a:r>
            <a:endParaRPr b="0" lang="en-CA" sz="2800" strike="noStrike" u="none">
              <a:solidFill>
                <a:srgbClr val="000000"/>
              </a:solidFill>
              <a:uFillTx/>
              <a:latin typeface="Arial"/>
            </a:endParaRPr>
          </a:p>
        </p:txBody>
      </p:sp>
      <p:sp>
        <p:nvSpPr>
          <p:cNvPr id="132" name="PlaceHolder 2"/>
          <p:cNvSpPr>
            <a:spLocks noGrp="1"/>
          </p:cNvSpPr>
          <p:nvPr>
            <p:ph type="sldNum" idx="49"/>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ABE19F20-CDC6-4E40-A726-555A3699EB5D}"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pic>
        <p:nvPicPr>
          <p:cNvPr id="133" name="Google Shape;268;g2d65a9f3f89_0_96" descr=""/>
          <p:cNvPicPr/>
          <p:nvPr/>
        </p:nvPicPr>
        <p:blipFill>
          <a:blip r:embed="rId1"/>
          <a:stretch/>
        </p:blipFill>
        <p:spPr>
          <a:xfrm>
            <a:off x="974160" y="1682640"/>
            <a:ext cx="6562800" cy="349272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Algorithm comparison</a:t>
            </a:r>
            <a:endParaRPr b="0" lang="en-CA" sz="2800" strike="noStrike" u="none">
              <a:solidFill>
                <a:srgbClr val="000000"/>
              </a:solidFill>
              <a:uFillTx/>
              <a:latin typeface="Arial"/>
            </a:endParaRPr>
          </a:p>
        </p:txBody>
      </p:sp>
      <p:sp>
        <p:nvSpPr>
          <p:cNvPr id="135" name="PlaceHolder 2"/>
          <p:cNvSpPr>
            <a:spLocks noGrp="1"/>
          </p:cNvSpPr>
          <p:nvPr>
            <p:ph type="sldNum" idx="50"/>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FBB2C115-52A9-4803-9ABC-ACDD7D34C6FA}"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graphicFrame>
        <p:nvGraphicFramePr>
          <p:cNvPr id="136" name="Google Shape;276;g2d66d31127b_0_1"/>
          <p:cNvGraphicFramePr/>
          <p:nvPr/>
        </p:nvGraphicFramePr>
        <p:xfrm>
          <a:off x="720000" y="1462320"/>
          <a:ext cx="7238520" cy="3971160"/>
        </p:xfrm>
        <a:graphic>
          <a:graphicData uri="http://schemas.openxmlformats.org/drawingml/2006/table">
            <a:tbl>
              <a:tblPr/>
              <a:tblGrid>
                <a:gridCol w="1809720"/>
                <a:gridCol w="1809720"/>
                <a:gridCol w="1809720"/>
                <a:gridCol w="1809720"/>
              </a:tblGrid>
              <a:tr h="380880">
                <a:tc>
                  <a:txBody>
                    <a:bodyPr lIns="91080" rIns="91080" tIns="91080" bIns="91080" anchor="t">
                      <a:noAutofit/>
                    </a:bodyPr>
                    <a:p>
                      <a:pPr>
                        <a:lnSpc>
                          <a:spcPct val="100000"/>
                        </a:lnSpc>
                        <a:tabLst>
                          <a:tab algn="l" pos="0"/>
                        </a:tabLst>
                      </a:pPr>
                      <a:r>
                        <a:rPr b="1" lang="en-US" sz="2400" strike="noStrike" u="none">
                          <a:solidFill>
                            <a:srgbClr val="000000"/>
                          </a:solidFill>
                          <a:uFillTx/>
                          <a:latin typeface="Arial"/>
                          <a:ea typeface="Arial"/>
                        </a:rPr>
                        <a:t>Algorithm</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1" lang="en-US" sz="2400" strike="noStrike" u="none">
                          <a:solidFill>
                            <a:srgbClr val="000000"/>
                          </a:solidFill>
                          <a:uFillTx/>
                          <a:latin typeface="Arial"/>
                          <a:ea typeface="Arial"/>
                        </a:rPr>
                        <a:t>Accuracy</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1" lang="en-US" sz="2400" strike="noStrike" u="none">
                          <a:solidFill>
                            <a:srgbClr val="000000"/>
                          </a:solidFill>
                          <a:uFillTx/>
                          <a:latin typeface="Arial"/>
                          <a:ea typeface="Arial"/>
                        </a:rPr>
                        <a:t>Precision</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1" lang="en-US" sz="2400" strike="noStrike" u="none">
                          <a:solidFill>
                            <a:srgbClr val="000000"/>
                          </a:solidFill>
                          <a:uFillTx/>
                          <a:latin typeface="Arial"/>
                          <a:ea typeface="Arial"/>
                        </a:rPr>
                        <a:t>Recall</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Logistic Regression</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85.84%</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0 - 86%</a:t>
                      </a:r>
                      <a:endParaRPr b="0" lang="en-CA" sz="2400" strike="noStrike" u="none">
                        <a:solidFill>
                          <a:srgbClr val="000000"/>
                        </a:solidFill>
                        <a:uFillTx/>
                        <a:latin typeface="Arial"/>
                      </a:endParaRPr>
                    </a:p>
                    <a:p>
                      <a:pPr>
                        <a:lnSpc>
                          <a:spcPct val="100000"/>
                        </a:lnSpc>
                        <a:tabLst>
                          <a:tab algn="l" pos="0"/>
                        </a:tabLst>
                      </a:pPr>
                      <a:r>
                        <a:rPr b="0" lang="en-US" sz="2400" strike="noStrike" u="none">
                          <a:solidFill>
                            <a:srgbClr val="000000"/>
                          </a:solidFill>
                          <a:uFillTx/>
                          <a:latin typeface="Arial"/>
                          <a:ea typeface="Arial"/>
                        </a:rPr>
                        <a:t>1 - 88%</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0 - 99%</a:t>
                      </a:r>
                      <a:endParaRPr b="0" lang="en-CA" sz="2400" strike="noStrike" u="none">
                        <a:solidFill>
                          <a:srgbClr val="000000"/>
                        </a:solidFill>
                        <a:uFillTx/>
                        <a:latin typeface="Arial"/>
                      </a:endParaRPr>
                    </a:p>
                    <a:p>
                      <a:pPr>
                        <a:lnSpc>
                          <a:spcPct val="100000"/>
                        </a:lnSpc>
                        <a:tabLst>
                          <a:tab algn="l" pos="0"/>
                        </a:tabLst>
                      </a:pPr>
                      <a:r>
                        <a:rPr b="0" lang="en-US" sz="2400" strike="noStrike" u="none">
                          <a:solidFill>
                            <a:srgbClr val="000000"/>
                          </a:solidFill>
                          <a:uFillTx/>
                          <a:latin typeface="Arial"/>
                          <a:ea typeface="Arial"/>
                        </a:rPr>
                        <a:t>1 - 24%</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Decision Tree</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85.73%</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0 - 86%</a:t>
                      </a:r>
                      <a:endParaRPr b="0" lang="en-CA" sz="2400" strike="noStrike" u="none">
                        <a:solidFill>
                          <a:srgbClr val="000000"/>
                        </a:solidFill>
                        <a:uFillTx/>
                        <a:latin typeface="Arial"/>
                      </a:endParaRPr>
                    </a:p>
                    <a:p>
                      <a:pPr>
                        <a:lnSpc>
                          <a:spcPct val="100000"/>
                        </a:lnSpc>
                        <a:tabLst>
                          <a:tab algn="l" pos="0"/>
                        </a:tabLst>
                      </a:pPr>
                      <a:r>
                        <a:rPr b="0" lang="en-US" sz="2400" strike="noStrike" u="none">
                          <a:solidFill>
                            <a:srgbClr val="000000"/>
                          </a:solidFill>
                          <a:uFillTx/>
                          <a:latin typeface="Arial"/>
                          <a:ea typeface="Arial"/>
                        </a:rPr>
                        <a:t>1 - 86%</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0 - 99%</a:t>
                      </a:r>
                      <a:endParaRPr b="0" lang="en-CA" sz="2400" strike="noStrike" u="none">
                        <a:solidFill>
                          <a:srgbClr val="000000"/>
                        </a:solidFill>
                        <a:uFillTx/>
                        <a:latin typeface="Arial"/>
                      </a:endParaRPr>
                    </a:p>
                    <a:p>
                      <a:pPr>
                        <a:lnSpc>
                          <a:spcPct val="100000"/>
                        </a:lnSpc>
                        <a:tabLst>
                          <a:tab algn="l" pos="0"/>
                        </a:tabLst>
                      </a:pPr>
                      <a:r>
                        <a:rPr b="0" lang="en-US" sz="2400" strike="noStrike" u="none">
                          <a:solidFill>
                            <a:srgbClr val="000000"/>
                          </a:solidFill>
                          <a:uFillTx/>
                          <a:latin typeface="Arial"/>
                          <a:ea typeface="Arial"/>
                        </a:rPr>
                        <a:t>1 - 25%</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Random Forest</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85.80%</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0 - 86%</a:t>
                      </a:r>
                      <a:endParaRPr b="0" lang="en-CA" sz="2400" strike="noStrike" u="none">
                        <a:solidFill>
                          <a:srgbClr val="000000"/>
                        </a:solidFill>
                        <a:uFillTx/>
                        <a:latin typeface="Arial"/>
                      </a:endParaRPr>
                    </a:p>
                    <a:p>
                      <a:pPr>
                        <a:lnSpc>
                          <a:spcPct val="100000"/>
                        </a:lnSpc>
                        <a:tabLst>
                          <a:tab algn="l" pos="0"/>
                        </a:tabLst>
                      </a:pPr>
                      <a:r>
                        <a:rPr b="0" lang="en-US" sz="2400" strike="noStrike" u="none">
                          <a:solidFill>
                            <a:srgbClr val="000000"/>
                          </a:solidFill>
                          <a:uFillTx/>
                          <a:latin typeface="Arial"/>
                          <a:ea typeface="Arial"/>
                        </a:rPr>
                        <a:t>1 - 86%</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0 - 99%</a:t>
                      </a:r>
                      <a:endParaRPr b="0" lang="en-CA" sz="2400" strike="noStrike" u="none">
                        <a:solidFill>
                          <a:srgbClr val="000000"/>
                        </a:solidFill>
                        <a:uFillTx/>
                        <a:latin typeface="Arial"/>
                      </a:endParaRPr>
                    </a:p>
                    <a:p>
                      <a:pPr>
                        <a:lnSpc>
                          <a:spcPct val="100000"/>
                        </a:lnSpc>
                        <a:tabLst>
                          <a:tab algn="l" pos="0"/>
                        </a:tabLst>
                      </a:pPr>
                      <a:r>
                        <a:rPr b="0" lang="en-US" sz="2400" strike="noStrike" u="none">
                          <a:solidFill>
                            <a:srgbClr val="000000"/>
                          </a:solidFill>
                          <a:uFillTx/>
                          <a:latin typeface="Arial"/>
                          <a:ea typeface="Arial"/>
                        </a:rPr>
                        <a:t>1 - 25%</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r h="380880">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K-Nearest Neighbor</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84%</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0 - 86%</a:t>
                      </a:r>
                      <a:endParaRPr b="0" lang="en-CA" sz="2400" strike="noStrike" u="none">
                        <a:solidFill>
                          <a:srgbClr val="000000"/>
                        </a:solidFill>
                        <a:uFillTx/>
                        <a:latin typeface="Arial"/>
                      </a:endParaRPr>
                    </a:p>
                    <a:p>
                      <a:pPr>
                        <a:lnSpc>
                          <a:spcPct val="100000"/>
                        </a:lnSpc>
                        <a:tabLst>
                          <a:tab algn="l" pos="0"/>
                        </a:tabLst>
                      </a:pPr>
                      <a:r>
                        <a:rPr b="0" lang="en-US" sz="2400" strike="noStrike" u="none">
                          <a:solidFill>
                            <a:srgbClr val="000000"/>
                          </a:solidFill>
                          <a:uFillTx/>
                          <a:latin typeface="Arial"/>
                          <a:ea typeface="Arial"/>
                        </a:rPr>
                        <a:t>1 - 62%</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c>
                  <a:txBody>
                    <a:bodyPr lIns="91080" rIns="91080" tIns="91080" bIns="91080" anchor="t">
                      <a:noAutofit/>
                    </a:bodyPr>
                    <a:p>
                      <a:pPr>
                        <a:lnSpc>
                          <a:spcPct val="100000"/>
                        </a:lnSpc>
                        <a:tabLst>
                          <a:tab algn="l" pos="0"/>
                        </a:tabLst>
                      </a:pPr>
                      <a:r>
                        <a:rPr b="0" lang="en-US" sz="2400" strike="noStrike" u="none">
                          <a:solidFill>
                            <a:srgbClr val="000000"/>
                          </a:solidFill>
                          <a:uFillTx/>
                          <a:latin typeface="Arial"/>
                          <a:ea typeface="Arial"/>
                        </a:rPr>
                        <a:t>0 - 96%</a:t>
                      </a:r>
                      <a:endParaRPr b="0" lang="en-CA" sz="2400" strike="noStrike" u="none">
                        <a:solidFill>
                          <a:srgbClr val="000000"/>
                        </a:solidFill>
                        <a:uFillTx/>
                        <a:latin typeface="Arial"/>
                      </a:endParaRPr>
                    </a:p>
                    <a:p>
                      <a:pPr>
                        <a:lnSpc>
                          <a:spcPct val="100000"/>
                        </a:lnSpc>
                        <a:tabLst>
                          <a:tab algn="l" pos="0"/>
                        </a:tabLst>
                      </a:pPr>
                      <a:r>
                        <a:rPr b="0" lang="en-US" sz="2400" strike="noStrike" u="none">
                          <a:solidFill>
                            <a:srgbClr val="000000"/>
                          </a:solidFill>
                          <a:uFillTx/>
                          <a:latin typeface="Arial"/>
                          <a:ea typeface="Arial"/>
                        </a:rPr>
                        <a:t>1 - 27%</a:t>
                      </a:r>
                      <a:endParaRPr b="0" lang="en-CA" sz="2400" strike="noStrike" u="none">
                        <a:solidFill>
                          <a:srgbClr val="000000"/>
                        </a:solidFill>
                        <a:uFillTx/>
                        <a:latin typeface="Arial"/>
                      </a:endParaRPr>
                    </a:p>
                  </a:txBody>
                  <a:tcPr anchor="t" marL="91080" marR="91080">
                    <a:lnL w="9360">
                      <a:solidFill>
                        <a:srgbClr val="9e9e9e"/>
                      </a:solidFill>
                      <a:prstDash val="solid"/>
                    </a:lnL>
                    <a:lnR w="9360">
                      <a:solidFill>
                        <a:srgbClr val="9e9e9e"/>
                      </a:solidFill>
                      <a:prstDash val="solid"/>
                    </a:lnR>
                    <a:lnT w="9360">
                      <a:solidFill>
                        <a:srgbClr val="9e9e9e"/>
                      </a:solidFill>
                      <a:prstDash val="solid"/>
                    </a:lnT>
                    <a:lnB w="9360">
                      <a:solidFill>
                        <a:srgbClr val="9e9e9e"/>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Result</a:t>
            </a:r>
            <a:endParaRPr b="0" lang="en-CA" sz="2800" strike="noStrike" u="none">
              <a:solidFill>
                <a:srgbClr val="000000"/>
              </a:solidFill>
              <a:uFillTx/>
              <a:latin typeface="Arial"/>
            </a:endParaRPr>
          </a:p>
        </p:txBody>
      </p:sp>
      <p:sp>
        <p:nvSpPr>
          <p:cNvPr id="138" name="PlaceHolder 2"/>
          <p:cNvSpPr>
            <a:spLocks noGrp="1"/>
          </p:cNvSpPr>
          <p:nvPr>
            <p:ph/>
          </p:nvPr>
        </p:nvSpPr>
        <p:spPr>
          <a:xfrm>
            <a:off x="365760" y="1472040"/>
            <a:ext cx="8196840" cy="4212360"/>
          </a:xfrm>
          <a:prstGeom prst="rect">
            <a:avLst/>
          </a:prstGeom>
          <a:noFill/>
          <a:ln w="0">
            <a:noFill/>
          </a:ln>
        </p:spPr>
        <p:txBody>
          <a:bodyPr lIns="91440" rIns="91440" tIns="45720" bIns="45720" anchor="t">
            <a:normAutofit/>
          </a:bodyPr>
          <a:p>
            <a:pPr marL="457200" indent="-387360">
              <a:lnSpc>
                <a:spcPct val="100000"/>
              </a:lnSpc>
              <a:spcBef>
                <a:spcPts val="499"/>
              </a:spcBef>
              <a:buClr>
                <a:srgbClr val="000000"/>
              </a:buClr>
              <a:buFont typeface="Arial"/>
              <a:buChar char="•"/>
            </a:pPr>
            <a:r>
              <a:rPr b="0" lang="en-US" sz="2500" strike="noStrike" u="none">
                <a:solidFill>
                  <a:schemeClr val="dk1"/>
                </a:solidFill>
                <a:uFillTx/>
                <a:latin typeface="Times New Roman"/>
                <a:ea typeface="Times New Roman"/>
              </a:rPr>
              <a:t>Logistic Regression is the most accurate</a:t>
            </a:r>
            <a:endParaRPr b="0" lang="en-CA" sz="2500" strike="noStrike" u="none">
              <a:solidFill>
                <a:srgbClr val="000000"/>
              </a:solidFill>
              <a:uFillTx/>
              <a:latin typeface="Arial"/>
            </a:endParaRPr>
          </a:p>
          <a:p>
            <a:pPr indent="0">
              <a:lnSpc>
                <a:spcPct val="100000"/>
              </a:lnSpc>
              <a:spcBef>
                <a:spcPts val="499"/>
              </a:spcBef>
              <a:buNone/>
              <a:tabLst>
                <a:tab algn="l" pos="0"/>
              </a:tabLst>
            </a:pPr>
            <a:endParaRPr b="0" lang="en-CA" sz="2500" strike="noStrike" u="none">
              <a:solidFill>
                <a:srgbClr val="000000"/>
              </a:solidFill>
              <a:uFillTx/>
              <a:latin typeface="Arial"/>
            </a:endParaRPr>
          </a:p>
          <a:p>
            <a:pPr marL="457200" indent="-387360">
              <a:lnSpc>
                <a:spcPct val="100000"/>
              </a:lnSpc>
              <a:spcBef>
                <a:spcPts val="499"/>
              </a:spcBef>
              <a:buClr>
                <a:srgbClr val="000000"/>
              </a:buClr>
              <a:buFont typeface="Arial"/>
              <a:buChar char="•"/>
              <a:tabLst>
                <a:tab algn="l" pos="0"/>
              </a:tabLst>
            </a:pPr>
            <a:r>
              <a:rPr b="0" lang="en-US" sz="2500" strike="noStrike" u="none">
                <a:solidFill>
                  <a:schemeClr val="dk1"/>
                </a:solidFill>
                <a:uFillTx/>
                <a:latin typeface="Times New Roman"/>
                <a:ea typeface="Times New Roman"/>
              </a:rPr>
              <a:t>Decision Tree performs the same as Logistic Regression</a:t>
            </a:r>
            <a:endParaRPr b="0" lang="en-CA" sz="2500" strike="noStrike" u="none">
              <a:solidFill>
                <a:srgbClr val="000000"/>
              </a:solidFill>
              <a:uFillTx/>
              <a:latin typeface="Arial"/>
            </a:endParaRPr>
          </a:p>
          <a:p>
            <a:pPr marL="457200" indent="0">
              <a:lnSpc>
                <a:spcPct val="100000"/>
              </a:lnSpc>
              <a:spcBef>
                <a:spcPts val="499"/>
              </a:spcBef>
              <a:buNone/>
              <a:tabLst>
                <a:tab algn="l" pos="0"/>
              </a:tabLst>
            </a:pPr>
            <a:endParaRPr b="0" lang="en-CA" sz="2500" strike="noStrike" u="none">
              <a:solidFill>
                <a:srgbClr val="000000"/>
              </a:solidFill>
              <a:uFillTx/>
              <a:latin typeface="Arial"/>
            </a:endParaRPr>
          </a:p>
          <a:p>
            <a:pPr marL="457200" indent="-387360">
              <a:lnSpc>
                <a:spcPct val="100000"/>
              </a:lnSpc>
              <a:spcBef>
                <a:spcPts val="499"/>
              </a:spcBef>
              <a:buClr>
                <a:srgbClr val="000000"/>
              </a:buClr>
              <a:buFont typeface="Arial"/>
              <a:buChar char="•"/>
              <a:tabLst>
                <a:tab algn="l" pos="0"/>
              </a:tabLst>
            </a:pPr>
            <a:r>
              <a:rPr b="0" lang="en-US" sz="2500" strike="noStrike" u="none">
                <a:solidFill>
                  <a:schemeClr val="dk1"/>
                </a:solidFill>
                <a:uFillTx/>
                <a:latin typeface="Times New Roman"/>
                <a:ea typeface="Times New Roman"/>
              </a:rPr>
              <a:t>Random Forest performs the same as Decision Tree</a:t>
            </a:r>
            <a:endParaRPr b="0" lang="en-CA" sz="2500" strike="noStrike" u="none">
              <a:solidFill>
                <a:srgbClr val="000000"/>
              </a:solidFill>
              <a:uFillTx/>
              <a:latin typeface="Arial"/>
            </a:endParaRPr>
          </a:p>
          <a:p>
            <a:pPr indent="0">
              <a:lnSpc>
                <a:spcPct val="100000"/>
              </a:lnSpc>
              <a:spcBef>
                <a:spcPts val="499"/>
              </a:spcBef>
              <a:buNone/>
              <a:tabLst>
                <a:tab algn="l" pos="0"/>
              </a:tabLst>
            </a:pPr>
            <a:endParaRPr b="0" lang="en-CA" sz="2500" strike="noStrike" u="none">
              <a:solidFill>
                <a:srgbClr val="000000"/>
              </a:solidFill>
              <a:uFillTx/>
              <a:latin typeface="Arial"/>
            </a:endParaRPr>
          </a:p>
          <a:p>
            <a:pPr marL="457200" indent="-387360">
              <a:lnSpc>
                <a:spcPct val="100000"/>
              </a:lnSpc>
              <a:spcBef>
                <a:spcPts val="499"/>
              </a:spcBef>
              <a:buClr>
                <a:srgbClr val="000000"/>
              </a:buClr>
              <a:buFont typeface="Arial"/>
              <a:buChar char="•"/>
              <a:tabLst>
                <a:tab algn="l" pos="0"/>
              </a:tabLst>
            </a:pPr>
            <a:r>
              <a:rPr b="0" lang="en-US" sz="2500" strike="noStrike" u="none">
                <a:solidFill>
                  <a:schemeClr val="dk1"/>
                </a:solidFill>
                <a:uFillTx/>
                <a:latin typeface="Times New Roman"/>
                <a:ea typeface="Times New Roman"/>
              </a:rPr>
              <a:t>KNN performs the worst</a:t>
            </a:r>
            <a:endParaRPr b="0" lang="en-CA" sz="2500" strike="noStrike" u="none">
              <a:solidFill>
                <a:srgbClr val="000000"/>
              </a:solidFill>
              <a:uFillTx/>
              <a:latin typeface="Arial"/>
            </a:endParaRPr>
          </a:p>
          <a:p>
            <a:pPr indent="0">
              <a:lnSpc>
                <a:spcPct val="100000"/>
              </a:lnSpc>
              <a:spcBef>
                <a:spcPts val="499"/>
              </a:spcBef>
              <a:buNone/>
              <a:tabLst>
                <a:tab algn="l" pos="0"/>
              </a:tabLst>
            </a:pPr>
            <a:endParaRPr b="0" lang="en-CA" sz="2500" strike="noStrike" u="none">
              <a:solidFill>
                <a:srgbClr val="000000"/>
              </a:solidFill>
              <a:uFillTx/>
              <a:latin typeface="Arial"/>
            </a:endParaRPr>
          </a:p>
          <a:p>
            <a:pPr marL="457200" indent="-387360">
              <a:lnSpc>
                <a:spcPct val="100000"/>
              </a:lnSpc>
              <a:spcBef>
                <a:spcPts val="499"/>
              </a:spcBef>
              <a:buClr>
                <a:srgbClr val="000000"/>
              </a:buClr>
              <a:buFont typeface="Arial"/>
              <a:buChar char="•"/>
              <a:tabLst>
                <a:tab algn="l" pos="0"/>
              </a:tabLst>
            </a:pPr>
            <a:r>
              <a:rPr b="0" lang="en-US" sz="2500" strike="noStrike" u="none">
                <a:solidFill>
                  <a:schemeClr val="dk1"/>
                </a:solidFill>
                <a:uFillTx/>
                <a:latin typeface="Times New Roman"/>
                <a:ea typeface="Times New Roman"/>
              </a:rPr>
              <a:t>All models struggle with identifying collisions</a:t>
            </a:r>
            <a:endParaRPr b="0" lang="en-CA" sz="2500" strike="noStrike" u="none">
              <a:solidFill>
                <a:srgbClr val="000000"/>
              </a:solidFill>
              <a:uFillTx/>
              <a:latin typeface="Arial"/>
            </a:endParaRPr>
          </a:p>
          <a:p>
            <a:pPr indent="0">
              <a:lnSpc>
                <a:spcPct val="100000"/>
              </a:lnSpc>
              <a:spcBef>
                <a:spcPts val="499"/>
              </a:spcBef>
              <a:buNone/>
              <a:tabLst>
                <a:tab algn="l" pos="0"/>
              </a:tabLst>
            </a:pPr>
            <a:endParaRPr b="0" lang="en-CA" sz="2500" strike="noStrike" u="none">
              <a:solidFill>
                <a:srgbClr val="000000"/>
              </a:solidFill>
              <a:uFillTx/>
              <a:latin typeface="Arial"/>
            </a:endParaRPr>
          </a:p>
        </p:txBody>
      </p:sp>
      <p:sp>
        <p:nvSpPr>
          <p:cNvPr id="139" name="PlaceHolder 3"/>
          <p:cNvSpPr>
            <a:spLocks noGrp="1"/>
          </p:cNvSpPr>
          <p:nvPr>
            <p:ph type="sldNum" idx="51"/>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11D6BCD1-B04A-4E77-AEAE-48040788B90B}"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Research Question</a:t>
            </a:r>
            <a:endParaRPr b="0" lang="en-CA" sz="2800" strike="noStrike" u="none">
              <a:solidFill>
                <a:srgbClr val="000000"/>
              </a:solidFill>
              <a:uFillTx/>
              <a:latin typeface="Arial"/>
            </a:endParaRPr>
          </a:p>
          <a:p>
            <a:pPr indent="0">
              <a:lnSpc>
                <a:spcPct val="95000"/>
              </a:lnSpc>
              <a:buNone/>
              <a:tabLst>
                <a:tab algn="l" pos="0"/>
              </a:tabLst>
            </a:pPr>
            <a:endParaRPr b="0" lang="en-CA" sz="2800" strike="noStrike" u="none">
              <a:solidFill>
                <a:srgbClr val="000000"/>
              </a:solidFill>
              <a:uFillTx/>
              <a:latin typeface="Arial"/>
            </a:endParaRPr>
          </a:p>
        </p:txBody>
      </p:sp>
      <p:sp>
        <p:nvSpPr>
          <p:cNvPr id="141" name="PlaceHolder 2"/>
          <p:cNvSpPr>
            <a:spLocks noGrp="1"/>
          </p:cNvSpPr>
          <p:nvPr>
            <p:ph type="sldNum" idx="52"/>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3DA179ED-49A9-4C30-B268-0F2BFC8FF7E0}"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
        <p:nvSpPr>
          <p:cNvPr id="142" name="Google Shape;292;g31b946f96a2_0_123"/>
          <p:cNvSpPr/>
          <p:nvPr/>
        </p:nvSpPr>
        <p:spPr>
          <a:xfrm>
            <a:off x="472680" y="1317240"/>
            <a:ext cx="8444520" cy="4556160"/>
          </a:xfrm>
          <a:prstGeom prst="rect">
            <a:avLst/>
          </a:prstGeom>
          <a:noFill/>
          <a:ln w="0">
            <a:noFill/>
          </a:ln>
        </p:spPr>
        <p:style>
          <a:lnRef idx="0"/>
          <a:fillRef idx="0"/>
          <a:effectRef idx="0"/>
          <a:fontRef idx="minor"/>
        </p:style>
        <p:txBody>
          <a:bodyPr tIns="91440" bIns="91440" anchor="t">
            <a:noAutofit/>
          </a:bodyPr>
          <a:p>
            <a:pPr>
              <a:lnSpc>
                <a:spcPct val="150000"/>
              </a:lnSpc>
              <a:tabLst>
                <a:tab algn="l" pos="0"/>
              </a:tabLst>
            </a:pPr>
            <a:r>
              <a:rPr b="1" lang="en-US" sz="2400" strike="noStrike" u="none">
                <a:solidFill>
                  <a:schemeClr val="dk1"/>
                </a:solidFill>
                <a:uFillTx/>
                <a:latin typeface="Arial"/>
                <a:ea typeface="Arial"/>
              </a:rPr>
              <a:t>Which locations or roads are the deadliest with the highest amount of fatal injuries? Are accidents more likely to occur where there are a lot of accidents that happened in close proximity?</a:t>
            </a:r>
            <a:endParaRPr b="0" lang="en-CA" sz="2400" strike="noStrike" u="none">
              <a:solidFill>
                <a:srgbClr val="000000"/>
              </a:solidFill>
              <a:uFillTx/>
              <a:latin typeface="Arial"/>
            </a:endParaRPr>
          </a:p>
          <a:p>
            <a:pPr>
              <a:lnSpc>
                <a:spcPct val="150000"/>
              </a:lnSpc>
              <a:tabLst>
                <a:tab algn="l" pos="0"/>
              </a:tabLst>
            </a:pPr>
            <a:endParaRPr b="0" lang="en-CA" sz="2400" strike="noStrike" u="none">
              <a:solidFill>
                <a:srgbClr val="000000"/>
              </a:solidFill>
              <a:uFillTx/>
              <a:latin typeface="Arial"/>
            </a:endParaRPr>
          </a:p>
          <a:p>
            <a:pPr marL="457200" indent="-380880">
              <a:lnSpc>
                <a:spcPct val="150000"/>
              </a:lnSpc>
              <a:buClr>
                <a:srgbClr val="000000"/>
              </a:buClr>
              <a:buFont typeface="Arial"/>
              <a:buChar char="●"/>
              <a:tabLst>
                <a:tab algn="l" pos="0"/>
              </a:tabLst>
            </a:pPr>
            <a:r>
              <a:rPr b="0" lang="en-US" sz="2400" strike="noStrike" u="none">
                <a:solidFill>
                  <a:schemeClr val="dk1"/>
                </a:solidFill>
                <a:uFillTx/>
                <a:latin typeface="Arial"/>
                <a:ea typeface="Arial"/>
              </a:rPr>
              <a:t>I was hoping that K Nearest Neighbor could identify deadliest concentrations of collisions but it was the least accurate</a:t>
            </a:r>
            <a:endParaRPr b="0" lang="en-CA" sz="2400" strike="noStrike" u="none">
              <a:solidFill>
                <a:srgbClr val="000000"/>
              </a:solidFill>
              <a:uFillTx/>
              <a:latin typeface="Arial"/>
            </a:endParaRPr>
          </a:p>
          <a:p>
            <a:pPr>
              <a:lnSpc>
                <a:spcPct val="100000"/>
              </a:lnSpc>
              <a:tabLst>
                <a:tab algn="l" pos="0"/>
              </a:tabLst>
            </a:pPr>
            <a:endParaRPr b="0" lang="en-CA" sz="25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Continuation/Challenges/Continuity</a:t>
            </a:r>
            <a:endParaRPr b="0" lang="en-CA" sz="2800" strike="noStrike" u="none">
              <a:solidFill>
                <a:srgbClr val="000000"/>
              </a:solidFill>
              <a:uFillTx/>
              <a:latin typeface="Arial"/>
            </a:endParaRPr>
          </a:p>
        </p:txBody>
      </p:sp>
      <p:sp>
        <p:nvSpPr>
          <p:cNvPr id="144" name="PlaceHolder 2"/>
          <p:cNvSpPr>
            <a:spLocks noGrp="1"/>
          </p:cNvSpPr>
          <p:nvPr>
            <p:ph/>
          </p:nvPr>
        </p:nvSpPr>
        <p:spPr>
          <a:xfrm>
            <a:off x="365760" y="1472040"/>
            <a:ext cx="7623000" cy="4212360"/>
          </a:xfrm>
          <a:prstGeom prst="rect">
            <a:avLst/>
          </a:prstGeom>
          <a:noFill/>
          <a:ln w="0">
            <a:noFill/>
          </a:ln>
        </p:spPr>
        <p:txBody>
          <a:bodyPr lIns="91440" rIns="91440" tIns="45720" bIns="45720" anchor="t">
            <a:normAutofit/>
          </a:bodyPr>
          <a:p>
            <a:pPr marL="457200" indent="-387360">
              <a:lnSpc>
                <a:spcPct val="100000"/>
              </a:lnSpc>
              <a:spcBef>
                <a:spcPts val="499"/>
              </a:spcBef>
              <a:buClr>
                <a:srgbClr val="000000"/>
              </a:buClr>
              <a:buFont typeface="Arial"/>
              <a:buChar char="•"/>
            </a:pPr>
            <a:r>
              <a:rPr b="0" lang="en-US" sz="2500" strike="noStrike" u="none">
                <a:solidFill>
                  <a:schemeClr val="dk1"/>
                </a:solidFill>
                <a:uFillTx/>
                <a:latin typeface="Arial"/>
                <a:ea typeface="Arial"/>
              </a:rPr>
              <a:t>Not all features have been included in the dataset like gender, speed, alcohol level</a:t>
            </a:r>
            <a:endParaRPr b="0" lang="en-CA" sz="2500" strike="noStrike" u="none">
              <a:solidFill>
                <a:srgbClr val="000000"/>
              </a:solidFill>
              <a:uFillTx/>
              <a:latin typeface="Arial"/>
            </a:endParaRPr>
          </a:p>
          <a:p>
            <a:pPr indent="0">
              <a:lnSpc>
                <a:spcPct val="100000"/>
              </a:lnSpc>
              <a:spcBef>
                <a:spcPts val="499"/>
              </a:spcBef>
              <a:buNone/>
              <a:tabLst>
                <a:tab algn="l" pos="0"/>
              </a:tabLst>
            </a:pPr>
            <a:endParaRPr b="0" lang="en-CA" sz="2500" strike="noStrike" u="none">
              <a:solidFill>
                <a:srgbClr val="000000"/>
              </a:solidFill>
              <a:uFillTx/>
              <a:latin typeface="Arial"/>
            </a:endParaRPr>
          </a:p>
          <a:p>
            <a:pPr marL="457200" indent="-387360">
              <a:lnSpc>
                <a:spcPct val="100000"/>
              </a:lnSpc>
              <a:spcBef>
                <a:spcPts val="499"/>
              </a:spcBef>
              <a:buClr>
                <a:srgbClr val="000000"/>
              </a:buClr>
              <a:buFont typeface="Arial"/>
              <a:buChar char="•"/>
              <a:tabLst>
                <a:tab algn="l" pos="0"/>
              </a:tabLst>
            </a:pPr>
            <a:r>
              <a:rPr b="0" lang="en-US" sz="2500" strike="noStrike" u="none">
                <a:solidFill>
                  <a:schemeClr val="dk1"/>
                </a:solidFill>
                <a:uFillTx/>
                <a:latin typeface="Arial"/>
                <a:ea typeface="Arial"/>
              </a:rPr>
              <a:t>Poor data quality and over-fitting may do well on training data but bad on unseen data</a:t>
            </a:r>
            <a:endParaRPr b="0" lang="en-CA" sz="2500" strike="noStrike" u="none">
              <a:solidFill>
                <a:srgbClr val="000000"/>
              </a:solidFill>
              <a:uFillTx/>
              <a:latin typeface="Arial"/>
            </a:endParaRPr>
          </a:p>
          <a:p>
            <a:pPr indent="0">
              <a:lnSpc>
                <a:spcPct val="100000"/>
              </a:lnSpc>
              <a:spcBef>
                <a:spcPts val="499"/>
              </a:spcBef>
              <a:buNone/>
              <a:tabLst>
                <a:tab algn="l" pos="0"/>
              </a:tabLst>
            </a:pPr>
            <a:endParaRPr b="0" lang="en-CA" sz="2500" strike="noStrike" u="none">
              <a:solidFill>
                <a:srgbClr val="000000"/>
              </a:solidFill>
              <a:uFillTx/>
              <a:latin typeface="Arial"/>
            </a:endParaRPr>
          </a:p>
          <a:p>
            <a:pPr marL="457200" indent="-387360">
              <a:lnSpc>
                <a:spcPct val="100000"/>
              </a:lnSpc>
              <a:spcBef>
                <a:spcPts val="499"/>
              </a:spcBef>
              <a:buClr>
                <a:srgbClr val="000000"/>
              </a:buClr>
              <a:buFont typeface="Arial"/>
              <a:buChar char="•"/>
              <a:tabLst>
                <a:tab algn="l" pos="0"/>
              </a:tabLst>
            </a:pPr>
            <a:r>
              <a:rPr b="0" lang="en-US" sz="2500" strike="noStrike" u="none">
                <a:solidFill>
                  <a:schemeClr val="dk1"/>
                </a:solidFill>
                <a:uFillTx/>
                <a:latin typeface="Arial"/>
                <a:ea typeface="Arial"/>
              </a:rPr>
              <a:t>Apriori and K Means Clustering to find high risk locations</a:t>
            </a:r>
            <a:endParaRPr b="0" lang="en-CA" sz="2500" strike="noStrike" u="none">
              <a:solidFill>
                <a:srgbClr val="000000"/>
              </a:solidFill>
              <a:uFillTx/>
              <a:latin typeface="Arial"/>
            </a:endParaRPr>
          </a:p>
          <a:p>
            <a:pPr marL="457200" indent="0">
              <a:lnSpc>
                <a:spcPct val="100000"/>
              </a:lnSpc>
              <a:spcBef>
                <a:spcPts val="499"/>
              </a:spcBef>
              <a:buNone/>
              <a:tabLst>
                <a:tab algn="l" pos="0"/>
              </a:tabLst>
            </a:pPr>
            <a:endParaRPr b="0" lang="en-CA" sz="2500" strike="noStrike" u="none">
              <a:solidFill>
                <a:srgbClr val="000000"/>
              </a:solidFill>
              <a:uFillTx/>
              <a:latin typeface="Arial"/>
            </a:endParaRPr>
          </a:p>
        </p:txBody>
      </p:sp>
      <p:sp>
        <p:nvSpPr>
          <p:cNvPr id="145" name="PlaceHolder 3"/>
          <p:cNvSpPr>
            <a:spLocks noGrp="1"/>
          </p:cNvSpPr>
          <p:nvPr>
            <p:ph type="sldNum" idx="53"/>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1C37E4C9-5E92-42B1-8959-5E8D9961CD76}"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Conclusion</a:t>
            </a:r>
            <a:endParaRPr b="0" lang="en-CA" sz="2800" strike="noStrike" u="none">
              <a:solidFill>
                <a:srgbClr val="000000"/>
              </a:solidFill>
              <a:uFillTx/>
              <a:latin typeface="Arial"/>
            </a:endParaRPr>
          </a:p>
        </p:txBody>
      </p:sp>
      <p:sp>
        <p:nvSpPr>
          <p:cNvPr id="147" name="PlaceHolder 2"/>
          <p:cNvSpPr>
            <a:spLocks noGrp="1"/>
          </p:cNvSpPr>
          <p:nvPr>
            <p:ph/>
          </p:nvPr>
        </p:nvSpPr>
        <p:spPr>
          <a:xfrm>
            <a:off x="365760" y="1472040"/>
            <a:ext cx="8150400" cy="4212360"/>
          </a:xfrm>
          <a:prstGeom prst="rect">
            <a:avLst/>
          </a:prstGeom>
          <a:noFill/>
          <a:ln w="0">
            <a:noFill/>
          </a:ln>
        </p:spPr>
        <p:txBody>
          <a:bodyPr lIns="91440" rIns="91440" tIns="45720" bIns="45720" anchor="t">
            <a:noAutofit/>
          </a:bodyPr>
          <a:p>
            <a:pPr indent="0">
              <a:lnSpc>
                <a:spcPct val="150000"/>
              </a:lnSpc>
              <a:buNone/>
              <a:tabLst>
                <a:tab algn="l" pos="0"/>
              </a:tabLst>
            </a:pPr>
            <a:r>
              <a:rPr b="0" lang="en-US" sz="2400" strike="noStrike" u="none">
                <a:solidFill>
                  <a:schemeClr val="dk1"/>
                </a:solidFill>
                <a:uFillTx/>
                <a:latin typeface="Arial"/>
                <a:ea typeface="Arial"/>
              </a:rPr>
              <a:t>In this project, several machine learning classification models have been employed to predict collision probability based on historical road collision data. Decision tree and logistic regression exhibit the highest performance at 85% in accuracy score and the decision tree outscore the other by a little bit. </a:t>
            </a:r>
            <a:endParaRPr b="0" lang="en-CA" sz="2400" strike="noStrike" u="none">
              <a:solidFill>
                <a:srgbClr val="000000"/>
              </a:solidFill>
              <a:uFillTx/>
              <a:latin typeface="Arial"/>
            </a:endParaRPr>
          </a:p>
          <a:p>
            <a:pPr indent="0">
              <a:lnSpc>
                <a:spcPct val="100000"/>
              </a:lnSpc>
              <a:spcBef>
                <a:spcPts val="499"/>
              </a:spcBef>
              <a:buNone/>
              <a:tabLst>
                <a:tab algn="l" pos="0"/>
              </a:tabLst>
            </a:pPr>
            <a:endParaRPr b="0" lang="en-CA" sz="2500" strike="noStrike" u="none">
              <a:solidFill>
                <a:srgbClr val="000000"/>
              </a:solidFill>
              <a:uFillTx/>
              <a:latin typeface="Arial"/>
            </a:endParaRPr>
          </a:p>
        </p:txBody>
      </p:sp>
      <p:sp>
        <p:nvSpPr>
          <p:cNvPr id="148" name="PlaceHolder 3"/>
          <p:cNvSpPr>
            <a:spLocks noGrp="1"/>
          </p:cNvSpPr>
          <p:nvPr>
            <p:ph type="sldNum" idx="54"/>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B7263535-B2BE-4ECA-AFFC-4C9F76D92F91}"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Questions</a:t>
            </a:r>
            <a:endParaRPr b="0" lang="en-CA" sz="2800" strike="noStrike" u="none">
              <a:solidFill>
                <a:srgbClr val="000000"/>
              </a:solidFill>
              <a:uFillTx/>
              <a:latin typeface="Arial"/>
            </a:endParaRPr>
          </a:p>
        </p:txBody>
      </p:sp>
      <p:sp>
        <p:nvSpPr>
          <p:cNvPr id="150" name="PlaceHolder 2"/>
          <p:cNvSpPr>
            <a:spLocks noGrp="1"/>
          </p:cNvSpPr>
          <p:nvPr>
            <p:ph type="sldNum" idx="55"/>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54F87E26-331A-45A7-89AB-5BD2423338AC}"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pic>
        <p:nvPicPr>
          <p:cNvPr id="151" name="Google Shape;316;g31b946f96a2_0_77" descr=""/>
          <p:cNvPicPr/>
          <p:nvPr/>
        </p:nvPicPr>
        <p:blipFill>
          <a:blip r:embed="rId1"/>
          <a:stretch/>
        </p:blipFill>
        <p:spPr>
          <a:xfrm>
            <a:off x="2042280" y="1462320"/>
            <a:ext cx="4218480" cy="4218480"/>
          </a:xfrm>
          <a:prstGeom prst="rect">
            <a:avLst/>
          </a:prstGeom>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365400" y="392400"/>
            <a:ext cx="6294600" cy="115164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Objectives/Goals/Motivation</a:t>
            </a:r>
            <a:endParaRPr b="0" lang="en-CA" sz="2800" strike="noStrike" u="none">
              <a:solidFill>
                <a:srgbClr val="000000"/>
              </a:solidFill>
              <a:uFillTx/>
              <a:latin typeface="Arial"/>
            </a:endParaRPr>
          </a:p>
        </p:txBody>
      </p:sp>
      <p:sp>
        <p:nvSpPr>
          <p:cNvPr id="71" name="PlaceHolder 2"/>
          <p:cNvSpPr>
            <a:spLocks noGrp="1"/>
          </p:cNvSpPr>
          <p:nvPr>
            <p:ph type="dt" idx="30"/>
          </p:nvPr>
        </p:nvSpPr>
        <p:spPr>
          <a:xfrm>
            <a:off x="5873760" y="6155280"/>
            <a:ext cx="247392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r>
              <a:rPr b="0" lang="en-US" sz="1400" strike="noStrike" u="none">
                <a:solidFill>
                  <a:schemeClr val="dk1"/>
                </a:solidFill>
                <a:uFillTx/>
                <a:latin typeface="Times New Roman"/>
                <a:ea typeface="Times New Roman"/>
              </a:rPr>
              <a:t>Dec 5 2024</a:t>
            </a:r>
            <a:endParaRPr b="0" lang="en-CA" sz="1400" strike="noStrike" u="none">
              <a:solidFill>
                <a:srgbClr val="000000"/>
              </a:solidFill>
              <a:uFillTx/>
              <a:latin typeface="Times New Roman"/>
            </a:endParaRPr>
          </a:p>
        </p:txBody>
      </p:sp>
      <p:sp>
        <p:nvSpPr>
          <p:cNvPr id="72" name="PlaceHolder 3"/>
          <p:cNvSpPr>
            <a:spLocks noGrp="1"/>
          </p:cNvSpPr>
          <p:nvPr>
            <p:ph type="sldNum" idx="31"/>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02944B0A-E119-46B7-9B93-6E07A0AA2854}"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
        <p:nvSpPr>
          <p:cNvPr id="73" name="PlaceHolder 4"/>
          <p:cNvSpPr>
            <a:spLocks noGrp="1"/>
          </p:cNvSpPr>
          <p:nvPr>
            <p:ph/>
          </p:nvPr>
        </p:nvSpPr>
        <p:spPr>
          <a:xfrm>
            <a:off x="349560" y="1221480"/>
            <a:ext cx="8444520" cy="4423320"/>
          </a:xfrm>
          <a:prstGeom prst="rect">
            <a:avLst/>
          </a:prstGeom>
          <a:noFill/>
          <a:ln w="0">
            <a:noFill/>
          </a:ln>
        </p:spPr>
        <p:txBody>
          <a:bodyPr lIns="91440" rIns="91440" tIns="45720" bIns="45720" anchor="t">
            <a:noAutofit/>
          </a:bodyPr>
          <a:p>
            <a:pPr marL="457200" indent="-343080">
              <a:lnSpc>
                <a:spcPct val="150000"/>
              </a:lnSpc>
              <a:buClr>
                <a:srgbClr val="000000"/>
              </a:buClr>
              <a:buFont typeface="Arial"/>
              <a:buAutoNum type="arabicPeriod"/>
            </a:pPr>
            <a:r>
              <a:rPr b="0" lang="en-US" sz="1800" strike="noStrike" u="none">
                <a:solidFill>
                  <a:schemeClr val="dk1"/>
                </a:solidFill>
                <a:uFillTx/>
                <a:latin typeface="Arial"/>
                <a:ea typeface="Arial"/>
              </a:rPr>
              <a:t>The motivation is to provide a useful tool for cyclists and drivers to learn about how safe their routes are.</a:t>
            </a:r>
            <a:endParaRPr b="0" lang="en-CA" sz="1800" strike="noStrike" u="none">
              <a:solidFill>
                <a:srgbClr val="000000"/>
              </a:solidFill>
              <a:uFillTx/>
              <a:latin typeface="Arial"/>
            </a:endParaRPr>
          </a:p>
          <a:p>
            <a:pPr marL="457200" indent="0">
              <a:lnSpc>
                <a:spcPct val="150000"/>
              </a:lnSpc>
              <a:buNone/>
              <a:tabLst>
                <a:tab algn="l" pos="0"/>
              </a:tabLst>
            </a:pPr>
            <a:endParaRPr b="0" lang="en-CA" sz="1800" strike="noStrike" u="none">
              <a:solidFill>
                <a:srgbClr val="000000"/>
              </a:solidFill>
              <a:uFillTx/>
              <a:latin typeface="Arial"/>
            </a:endParaRPr>
          </a:p>
          <a:p>
            <a:pPr marL="457200" indent="-343080">
              <a:lnSpc>
                <a:spcPct val="150000"/>
              </a:lnSpc>
              <a:buClr>
                <a:srgbClr val="000000"/>
              </a:buClr>
              <a:buFont typeface="Arial"/>
              <a:buAutoNum type="arabicPeriod"/>
              <a:tabLst>
                <a:tab algn="l" pos="0"/>
              </a:tabLst>
            </a:pPr>
            <a:r>
              <a:rPr b="0" lang="en-US" sz="1800" strike="noStrike" u="none">
                <a:solidFill>
                  <a:schemeClr val="dk1"/>
                </a:solidFill>
                <a:uFillTx/>
                <a:latin typeface="Arial"/>
                <a:ea typeface="Arial"/>
              </a:rPr>
              <a:t>The project aims to predict the chance of collision for a location accurately using historical traffic collision data</a:t>
            </a:r>
            <a:endParaRPr b="0" lang="en-CA" sz="1800" strike="noStrike" u="none">
              <a:solidFill>
                <a:srgbClr val="000000"/>
              </a:solidFill>
              <a:uFillTx/>
              <a:latin typeface="Arial"/>
            </a:endParaRPr>
          </a:p>
        </p:txBody>
      </p:sp>
      <p:pic>
        <p:nvPicPr>
          <p:cNvPr id="74" name="" descr=""/>
          <p:cNvPicPr/>
          <p:nvPr/>
        </p:nvPicPr>
        <p:blipFill>
          <a:blip r:embed="rId1"/>
          <a:stretch/>
        </p:blipFill>
        <p:spPr>
          <a:xfrm>
            <a:off x="3780000" y="4140000"/>
            <a:ext cx="1910520" cy="162000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Research Questions</a:t>
            </a:r>
            <a:endParaRPr b="0" lang="en-CA" sz="2800" strike="noStrike" u="none">
              <a:solidFill>
                <a:srgbClr val="000000"/>
              </a:solidFill>
              <a:uFillTx/>
              <a:latin typeface="Arial"/>
            </a:endParaRPr>
          </a:p>
        </p:txBody>
      </p:sp>
      <p:sp>
        <p:nvSpPr>
          <p:cNvPr id="76" name="PlaceHolder 2"/>
          <p:cNvSpPr>
            <a:spLocks noGrp="1"/>
          </p:cNvSpPr>
          <p:nvPr>
            <p:ph/>
          </p:nvPr>
        </p:nvSpPr>
        <p:spPr>
          <a:xfrm>
            <a:off x="365400" y="1230120"/>
            <a:ext cx="8444520" cy="4212360"/>
          </a:xfrm>
          <a:prstGeom prst="rect">
            <a:avLst/>
          </a:prstGeom>
          <a:noFill/>
          <a:ln w="0">
            <a:noFill/>
          </a:ln>
        </p:spPr>
        <p:txBody>
          <a:bodyPr lIns="91440" rIns="91440" tIns="45720" bIns="45720" anchor="t">
            <a:noAutofit/>
          </a:bodyPr>
          <a:p>
            <a:pPr marL="457200" indent="-343080">
              <a:lnSpc>
                <a:spcPct val="150000"/>
              </a:lnSpc>
              <a:buClr>
                <a:srgbClr val="000000"/>
              </a:buClr>
              <a:buFont typeface="Arial"/>
              <a:buAutoNum type="arabicPeriod"/>
            </a:pPr>
            <a:r>
              <a:rPr b="0" lang="en-US" sz="1800" strike="noStrike" u="none">
                <a:solidFill>
                  <a:schemeClr val="dk1"/>
                </a:solidFill>
                <a:uFillTx/>
                <a:latin typeface="Arial"/>
                <a:ea typeface="Arial"/>
              </a:rPr>
              <a:t>What are the factors that contribute most significantly to the amount of road collisions at a specific road or location? Does the speed of the vehicle influence the collision rate?</a:t>
            </a:r>
            <a:endParaRPr b="0" lang="en-CA" sz="1800" strike="noStrike" u="none">
              <a:solidFill>
                <a:srgbClr val="000000"/>
              </a:solidFill>
              <a:uFillTx/>
              <a:latin typeface="Arial"/>
            </a:endParaRPr>
          </a:p>
          <a:p>
            <a:pPr indent="0">
              <a:lnSpc>
                <a:spcPct val="150000"/>
              </a:lnSpc>
              <a:buNone/>
              <a:tabLst>
                <a:tab algn="l" pos="0"/>
              </a:tabLst>
            </a:pPr>
            <a:endParaRPr b="0" lang="en-CA" sz="1800" strike="noStrike" u="none">
              <a:solidFill>
                <a:srgbClr val="000000"/>
              </a:solidFill>
              <a:uFillTx/>
              <a:latin typeface="Arial"/>
            </a:endParaRPr>
          </a:p>
          <a:p>
            <a:pPr marL="457200" indent="-343080">
              <a:lnSpc>
                <a:spcPct val="150000"/>
              </a:lnSpc>
              <a:buClr>
                <a:srgbClr val="000000"/>
              </a:buClr>
              <a:buFont typeface="Arial"/>
              <a:buAutoNum type="arabicPeriod"/>
              <a:tabLst>
                <a:tab algn="l" pos="0"/>
              </a:tabLst>
            </a:pPr>
            <a:r>
              <a:rPr b="0" lang="en-US" sz="1800" strike="noStrike" u="none">
                <a:solidFill>
                  <a:schemeClr val="dk1"/>
                </a:solidFill>
                <a:uFillTx/>
                <a:latin typeface="Arial"/>
                <a:ea typeface="Arial"/>
              </a:rPr>
              <a:t>Which model can best accurately predict the most dangerous locations for road traffic collisions in Ottawa</a:t>
            </a:r>
            <a:endParaRPr b="0" lang="en-CA" sz="1800" strike="noStrike" u="none">
              <a:solidFill>
                <a:srgbClr val="000000"/>
              </a:solidFill>
              <a:uFillTx/>
              <a:latin typeface="Arial"/>
            </a:endParaRPr>
          </a:p>
          <a:p>
            <a:pPr indent="0">
              <a:lnSpc>
                <a:spcPct val="150000"/>
              </a:lnSpc>
              <a:buNone/>
              <a:tabLst>
                <a:tab algn="l" pos="0"/>
              </a:tabLst>
            </a:pPr>
            <a:endParaRPr b="0" lang="en-CA" sz="1800" strike="noStrike" u="none">
              <a:solidFill>
                <a:srgbClr val="000000"/>
              </a:solidFill>
              <a:uFillTx/>
              <a:latin typeface="Arial"/>
            </a:endParaRPr>
          </a:p>
          <a:p>
            <a:pPr marL="457200" indent="-343080">
              <a:lnSpc>
                <a:spcPct val="150000"/>
              </a:lnSpc>
              <a:buClr>
                <a:srgbClr val="000000"/>
              </a:buClr>
              <a:buFont typeface="Arial"/>
              <a:buAutoNum type="arabicPeriod"/>
              <a:tabLst>
                <a:tab algn="l" pos="0"/>
              </a:tabLst>
            </a:pPr>
            <a:r>
              <a:rPr b="0" lang="en-US" sz="1800" strike="noStrike" u="none">
                <a:solidFill>
                  <a:schemeClr val="dk1"/>
                </a:solidFill>
                <a:uFillTx/>
                <a:latin typeface="Arial"/>
                <a:ea typeface="Arial"/>
              </a:rPr>
              <a:t>How do road surface conditions like wet or snowy or icy affect the probability of road collisions at various locations? Does time of the day and days of the week affect the number of vehicular collisions?</a:t>
            </a:r>
            <a:endParaRPr b="0" lang="en-CA" sz="1800" strike="noStrike" u="none">
              <a:solidFill>
                <a:srgbClr val="000000"/>
              </a:solidFill>
              <a:uFillTx/>
              <a:latin typeface="Arial"/>
            </a:endParaRPr>
          </a:p>
        </p:txBody>
      </p:sp>
      <p:sp>
        <p:nvSpPr>
          <p:cNvPr id="77" name="PlaceHolder 3"/>
          <p:cNvSpPr>
            <a:spLocks noGrp="1"/>
          </p:cNvSpPr>
          <p:nvPr>
            <p:ph type="sldNum" idx="32"/>
          </p:nvPr>
        </p:nvSpPr>
        <p:spPr>
          <a:xfrm>
            <a:off x="8128080" y="6155280"/>
            <a:ext cx="67500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2A9346A2-5F07-47EA-BB47-567F1929F3FA}"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Literature Review</a:t>
            </a:r>
            <a:endParaRPr b="0" lang="en-CA" sz="2800" strike="noStrike" u="none">
              <a:solidFill>
                <a:srgbClr val="000000"/>
              </a:solidFill>
              <a:uFillTx/>
              <a:latin typeface="Arial"/>
            </a:endParaRPr>
          </a:p>
        </p:txBody>
      </p:sp>
      <p:sp>
        <p:nvSpPr>
          <p:cNvPr id="79" name="PlaceHolder 2"/>
          <p:cNvSpPr>
            <a:spLocks noGrp="1"/>
          </p:cNvSpPr>
          <p:nvPr>
            <p:ph type="dt" idx="33"/>
          </p:nvPr>
        </p:nvSpPr>
        <p:spPr>
          <a:xfrm>
            <a:off x="6032520" y="6155280"/>
            <a:ext cx="231552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r>
              <a:rPr b="0" lang="en-US" sz="1400" strike="noStrike" u="none">
                <a:solidFill>
                  <a:schemeClr val="dk1"/>
                </a:solidFill>
                <a:uFillTx/>
                <a:latin typeface="Times New Roman"/>
                <a:ea typeface="Times New Roman"/>
              </a:rPr>
              <a:t>Dec 5 2024</a:t>
            </a:r>
            <a:r>
              <a:rPr b="0" lang="en-US" sz="1400" strike="noStrike" u="none">
                <a:solidFill>
                  <a:schemeClr val="dk1"/>
                </a:solidFill>
                <a:uFillTx/>
                <a:latin typeface="Times New Roman"/>
                <a:ea typeface="Times New Roman"/>
              </a:rPr>
              <a:t>     |</a:t>
            </a:r>
            <a:endParaRPr b="0" lang="en-CA" sz="1400" strike="noStrike" u="none">
              <a:solidFill>
                <a:srgbClr val="000000"/>
              </a:solidFill>
              <a:uFillTx/>
              <a:latin typeface="Times New Roman"/>
            </a:endParaRPr>
          </a:p>
        </p:txBody>
      </p:sp>
      <p:sp>
        <p:nvSpPr>
          <p:cNvPr id="80" name="Google Shape;138;g31b946f96a2_0_21"/>
          <p:cNvSpPr/>
          <p:nvPr/>
        </p:nvSpPr>
        <p:spPr>
          <a:xfrm>
            <a:off x="473400" y="1080000"/>
            <a:ext cx="8453520" cy="4363920"/>
          </a:xfrm>
          <a:prstGeom prst="rect">
            <a:avLst/>
          </a:prstGeom>
          <a:noFill/>
          <a:ln w="0">
            <a:noFill/>
          </a:ln>
        </p:spPr>
        <p:style>
          <a:lnRef idx="0"/>
          <a:fillRef idx="0"/>
          <a:effectRef idx="0"/>
          <a:fontRef idx="minor"/>
        </p:style>
        <p:txBody>
          <a:bodyPr tIns="91440" bIns="91440" anchor="t">
            <a:noAutofit/>
          </a:bodyPr>
          <a:p>
            <a:pPr marL="457200" indent="-343080">
              <a:lnSpc>
                <a:spcPct val="150000"/>
              </a:lnSpc>
              <a:buClr>
                <a:srgbClr val="000000"/>
              </a:buClr>
              <a:buFont typeface="Arial"/>
              <a:buChar char="●"/>
            </a:pPr>
            <a:r>
              <a:rPr b="0" lang="en-US" sz="1800" strike="noStrike" u="none">
                <a:solidFill>
                  <a:schemeClr val="dk1"/>
                </a:solidFill>
                <a:uFillTx/>
                <a:latin typeface="Arial"/>
                <a:ea typeface="Arial"/>
              </a:rPr>
              <a:t>Abohassan et Al. 2022 examines the positive relationship between pavement friction caused by snow and collision counts in Edmonton during inclement weather</a:t>
            </a:r>
            <a:endParaRPr b="0" lang="en-CA" sz="1800" strike="noStrike" u="none">
              <a:solidFill>
                <a:srgbClr val="000000"/>
              </a:solidFill>
              <a:uFillTx/>
              <a:latin typeface="Arial"/>
            </a:endParaRPr>
          </a:p>
          <a:p>
            <a:pPr>
              <a:lnSpc>
                <a:spcPct val="150000"/>
              </a:lnSpc>
              <a:tabLst>
                <a:tab algn="l" pos="0"/>
              </a:tabLst>
            </a:pPr>
            <a:endParaRPr b="0" lang="en-CA" sz="1800" strike="noStrike" u="none">
              <a:solidFill>
                <a:srgbClr val="000000"/>
              </a:solidFill>
              <a:uFillTx/>
              <a:latin typeface="Arial"/>
            </a:endParaRPr>
          </a:p>
          <a:p>
            <a:pPr marL="457200" indent="-343080">
              <a:lnSpc>
                <a:spcPct val="150000"/>
              </a:lnSpc>
              <a:buClr>
                <a:srgbClr val="000000"/>
              </a:buClr>
              <a:buFont typeface="Arial"/>
              <a:buChar char="●"/>
              <a:tabLst>
                <a:tab algn="l" pos="0"/>
              </a:tabLst>
            </a:pPr>
            <a:r>
              <a:rPr b="0" lang="en-US" sz="1800" strike="noStrike" u="none">
                <a:solidFill>
                  <a:schemeClr val="dk1"/>
                </a:solidFill>
                <a:uFillTx/>
                <a:latin typeface="Arial"/>
                <a:ea typeface="Arial"/>
              </a:rPr>
              <a:t>Mahshid Eltemasi et Al. 2024 looked into the relationships between different causes of road accidents and found that distracted driving is the most significant cause of traffic collision</a:t>
            </a:r>
            <a:endParaRPr b="0" lang="en-CA" sz="1800" strike="noStrike" u="none">
              <a:solidFill>
                <a:srgbClr val="000000"/>
              </a:solidFill>
              <a:uFillTx/>
              <a:latin typeface="Arial"/>
            </a:endParaRPr>
          </a:p>
          <a:p>
            <a:pPr>
              <a:lnSpc>
                <a:spcPct val="150000"/>
              </a:lnSpc>
              <a:tabLst>
                <a:tab algn="l" pos="0"/>
              </a:tabLst>
            </a:pPr>
            <a:endParaRPr b="0" lang="en-CA" sz="1800" strike="noStrike" u="none">
              <a:solidFill>
                <a:srgbClr val="000000"/>
              </a:solidFill>
              <a:uFillTx/>
              <a:latin typeface="Arial"/>
            </a:endParaRPr>
          </a:p>
          <a:p>
            <a:pPr marL="457200" indent="-343080">
              <a:lnSpc>
                <a:spcPct val="150000"/>
              </a:lnSpc>
              <a:buClr>
                <a:srgbClr val="000000"/>
              </a:buClr>
              <a:buFont typeface="Arial"/>
              <a:buChar char="●"/>
              <a:tabLst>
                <a:tab algn="l" pos="0"/>
              </a:tabLst>
            </a:pPr>
            <a:r>
              <a:rPr b="0" lang="en-US" sz="1800" strike="noStrike" u="none">
                <a:solidFill>
                  <a:schemeClr val="dk1"/>
                </a:solidFill>
                <a:uFillTx/>
                <a:latin typeface="Arial"/>
                <a:ea typeface="Arial"/>
              </a:rPr>
              <a:t>Perez et Al. 2007 determined that traffic cameras have an effect of traffic road collisions</a:t>
            </a:r>
            <a:endParaRPr b="0" lang="en-CA"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Approach</a:t>
            </a:r>
            <a:endParaRPr b="0" lang="en-CA" sz="2800" strike="noStrike" u="none">
              <a:solidFill>
                <a:srgbClr val="000000"/>
              </a:solidFill>
              <a:uFillTx/>
              <a:latin typeface="Arial"/>
            </a:endParaRPr>
          </a:p>
        </p:txBody>
      </p:sp>
      <p:sp>
        <p:nvSpPr>
          <p:cNvPr id="82" name="PlaceHolder 2"/>
          <p:cNvSpPr>
            <a:spLocks noGrp="1"/>
          </p:cNvSpPr>
          <p:nvPr>
            <p:ph type="dt" idx="34"/>
          </p:nvPr>
        </p:nvSpPr>
        <p:spPr>
          <a:xfrm>
            <a:off x="6032520" y="6155280"/>
            <a:ext cx="23151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r>
              <a:rPr b="0" lang="en-US" sz="1400" strike="noStrike" u="none">
                <a:solidFill>
                  <a:schemeClr val="dk1"/>
                </a:solidFill>
                <a:uFillTx/>
                <a:latin typeface="Times New Roman"/>
                <a:ea typeface="Times New Roman"/>
              </a:rPr>
              <a:t>Dec 05, 2024     |</a:t>
            </a:r>
            <a:endParaRPr b="0" lang="en-CA" sz="1400" strike="noStrike" u="none">
              <a:solidFill>
                <a:srgbClr val="000000"/>
              </a:solidFill>
              <a:uFillTx/>
              <a:latin typeface="Times New Roman"/>
            </a:endParaRPr>
          </a:p>
        </p:txBody>
      </p:sp>
      <p:sp>
        <p:nvSpPr>
          <p:cNvPr id="83" name="PlaceHolder 3"/>
          <p:cNvSpPr>
            <a:spLocks noGrp="1"/>
          </p:cNvSpPr>
          <p:nvPr>
            <p:ph type="sldNum" idx="35"/>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1D1CAC5F-7E70-4B30-8B91-10230F056C30}" type="slidenum">
              <a:rPr b="0" lang="en-US" sz="1400" strike="noStrike" u="none">
                <a:solidFill>
                  <a:schemeClr val="dk1"/>
                </a:solidFill>
                <a:uFillTx/>
                <a:latin typeface="Times New Roman"/>
                <a:ea typeface="Times New Roman"/>
              </a:rPr>
              <a:t>&lt;number&gt;</a:t>
            </a:fld>
            <a:endParaRPr b="0" lang="en-CA" sz="1400" strike="noStrike" u="none">
              <a:solidFill>
                <a:srgbClr val="000000"/>
              </a:solidFill>
              <a:uFillTx/>
              <a:latin typeface="Times New Roman"/>
            </a:endParaRPr>
          </a:p>
        </p:txBody>
      </p:sp>
      <p:pic>
        <p:nvPicPr>
          <p:cNvPr id="84" name="Google Shape;146;p3" descr=""/>
          <p:cNvPicPr/>
          <p:nvPr/>
        </p:nvPicPr>
        <p:blipFill>
          <a:blip r:embed="rId1"/>
          <a:stretch/>
        </p:blipFill>
        <p:spPr>
          <a:xfrm>
            <a:off x="1668240" y="1001160"/>
            <a:ext cx="5622120" cy="5090400"/>
          </a:xfrm>
          <a:prstGeom prst="rect">
            <a:avLst/>
          </a:prstGeom>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Data Preparation</a:t>
            </a:r>
            <a:endParaRPr b="0" lang="en-CA" sz="2800" strike="noStrike" u="none">
              <a:solidFill>
                <a:srgbClr val="000000"/>
              </a:solidFill>
              <a:uFillTx/>
              <a:latin typeface="Arial"/>
            </a:endParaRPr>
          </a:p>
        </p:txBody>
      </p:sp>
      <p:sp>
        <p:nvSpPr>
          <p:cNvPr id="86" name="PlaceHolder 2"/>
          <p:cNvSpPr>
            <a:spLocks noGrp="1"/>
          </p:cNvSpPr>
          <p:nvPr>
            <p:ph type="dt" idx="36"/>
          </p:nvPr>
        </p:nvSpPr>
        <p:spPr>
          <a:xfrm>
            <a:off x="6032520" y="6155280"/>
            <a:ext cx="231552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r>
              <a:rPr b="0" lang="en-US" sz="1400" strike="noStrike" u="none">
                <a:solidFill>
                  <a:schemeClr val="dk1"/>
                </a:solidFill>
                <a:uFillTx/>
                <a:latin typeface="Times New Roman"/>
                <a:ea typeface="Times New Roman"/>
              </a:rPr>
              <a:t>Dec 5 2024</a:t>
            </a:r>
            <a:r>
              <a:rPr b="0" lang="en-US" sz="1400" strike="noStrike" u="none">
                <a:solidFill>
                  <a:schemeClr val="dk1"/>
                </a:solidFill>
                <a:uFillTx/>
                <a:latin typeface="Times New Roman"/>
                <a:ea typeface="Times New Roman"/>
              </a:rPr>
              <a:t>     |</a:t>
            </a:r>
            <a:endParaRPr b="0" lang="en-CA" sz="1400" strike="noStrike" u="none">
              <a:solidFill>
                <a:srgbClr val="000000"/>
              </a:solidFill>
              <a:uFillTx/>
              <a:latin typeface="Times New Roman"/>
            </a:endParaRPr>
          </a:p>
        </p:txBody>
      </p:sp>
      <p:sp>
        <p:nvSpPr>
          <p:cNvPr id="87" name="Google Shape;153;g2d65a9f3f89_0_23"/>
          <p:cNvSpPr/>
          <p:nvPr/>
        </p:nvSpPr>
        <p:spPr>
          <a:xfrm>
            <a:off x="498600" y="1115640"/>
            <a:ext cx="8444520" cy="4695120"/>
          </a:xfrm>
          <a:prstGeom prst="rect">
            <a:avLst/>
          </a:prstGeom>
          <a:noFill/>
          <a:ln w="0">
            <a:noFill/>
          </a:ln>
        </p:spPr>
        <p:style>
          <a:lnRef idx="0"/>
          <a:fillRef idx="0"/>
          <a:effectRef idx="0"/>
          <a:fontRef idx="minor"/>
        </p:style>
        <p:txBody>
          <a:bodyPr tIns="91440" bIns="91440" anchor="t">
            <a:noAutofit/>
          </a:bodyPr>
          <a:p>
            <a:pPr marL="457200" indent="-343080">
              <a:lnSpc>
                <a:spcPct val="150000"/>
              </a:lnSpc>
              <a:buClr>
                <a:srgbClr val="000000"/>
              </a:buClr>
              <a:buFont typeface="Arial"/>
              <a:buChar char="●"/>
            </a:pPr>
            <a:r>
              <a:rPr b="0" lang="en-US" sz="1800" strike="noStrike" u="none">
                <a:solidFill>
                  <a:schemeClr val="dk1"/>
                </a:solidFill>
                <a:uFillTx/>
                <a:latin typeface="Arial"/>
                <a:ea typeface="Arial"/>
              </a:rPr>
              <a:t>The data is a csv file that can be downloaded from open.ottawa.ca</a:t>
            </a:r>
            <a:endParaRPr b="0" lang="en-CA" sz="1800" strike="noStrike" u="none">
              <a:solidFill>
                <a:srgbClr val="000000"/>
              </a:solidFill>
              <a:uFillTx/>
              <a:latin typeface="Arial"/>
            </a:endParaRPr>
          </a:p>
          <a:p>
            <a:pPr>
              <a:lnSpc>
                <a:spcPct val="150000"/>
              </a:lnSpc>
              <a:tabLst>
                <a:tab algn="l" pos="0"/>
              </a:tabLst>
            </a:pPr>
            <a:endParaRPr b="0" lang="en-CA" sz="1800" strike="noStrike" u="none">
              <a:solidFill>
                <a:srgbClr val="000000"/>
              </a:solidFill>
              <a:uFillTx/>
              <a:latin typeface="Arial"/>
            </a:endParaRPr>
          </a:p>
          <a:p>
            <a:pPr marL="457200" indent="-343080">
              <a:lnSpc>
                <a:spcPct val="150000"/>
              </a:lnSpc>
              <a:buClr>
                <a:srgbClr val="000000"/>
              </a:buClr>
              <a:buFont typeface="Arial"/>
              <a:buChar char="●"/>
              <a:tabLst>
                <a:tab algn="l" pos="0"/>
              </a:tabLst>
            </a:pPr>
            <a:r>
              <a:rPr b="0" lang="en-US" sz="1800" strike="noStrike" u="none">
                <a:solidFill>
                  <a:schemeClr val="dk1"/>
                </a:solidFill>
                <a:uFillTx/>
                <a:latin typeface="Arial"/>
                <a:ea typeface="Arial"/>
              </a:rPr>
              <a:t>The dataset contains 74,612 rows and 30 column initially and have been reduced to 74467 rows and 14 columns</a:t>
            </a:r>
            <a:endParaRPr b="0" lang="en-CA" sz="1800" strike="noStrike" u="none">
              <a:solidFill>
                <a:srgbClr val="000000"/>
              </a:solidFill>
              <a:uFillTx/>
              <a:latin typeface="Arial"/>
            </a:endParaRPr>
          </a:p>
          <a:p>
            <a:pPr>
              <a:lnSpc>
                <a:spcPct val="150000"/>
              </a:lnSpc>
              <a:tabLst>
                <a:tab algn="l" pos="0"/>
              </a:tabLst>
            </a:pPr>
            <a:endParaRPr b="0" lang="en-CA" sz="1800" strike="noStrike" u="none">
              <a:solidFill>
                <a:srgbClr val="000000"/>
              </a:solidFill>
              <a:uFillTx/>
              <a:latin typeface="Arial"/>
            </a:endParaRPr>
          </a:p>
          <a:p>
            <a:pPr marL="457200" indent="-343080">
              <a:lnSpc>
                <a:spcPct val="150000"/>
              </a:lnSpc>
              <a:buClr>
                <a:srgbClr val="000000"/>
              </a:buClr>
              <a:buFont typeface="Arial"/>
              <a:buChar char="●"/>
              <a:tabLst>
                <a:tab algn="l" pos="0"/>
              </a:tabLst>
            </a:pPr>
            <a:r>
              <a:rPr b="0" lang="en-US" sz="1800" strike="noStrike" u="none">
                <a:solidFill>
                  <a:schemeClr val="dk1"/>
                </a:solidFill>
                <a:uFillTx/>
                <a:latin typeface="Arial"/>
                <a:ea typeface="Arial"/>
              </a:rPr>
              <a:t>Columns have been dropped and columns that have less than 5 missing values have been replaced by a median value.  </a:t>
            </a:r>
            <a:endParaRPr b="0" lang="en-CA" sz="1800" strike="noStrike" u="none">
              <a:solidFill>
                <a:srgbClr val="000000"/>
              </a:solidFill>
              <a:uFillTx/>
              <a:latin typeface="Arial"/>
            </a:endParaRPr>
          </a:p>
          <a:p>
            <a:pPr>
              <a:lnSpc>
                <a:spcPct val="150000"/>
              </a:lnSpc>
              <a:tabLst>
                <a:tab algn="l" pos="0"/>
              </a:tabLst>
            </a:pPr>
            <a:endParaRPr b="0" lang="en-CA" sz="1800" strike="noStrike" u="none">
              <a:solidFill>
                <a:srgbClr val="000000"/>
              </a:solidFill>
              <a:uFillTx/>
              <a:latin typeface="Arial"/>
            </a:endParaRPr>
          </a:p>
          <a:p>
            <a:pPr marL="457200" indent="-343080">
              <a:lnSpc>
                <a:spcPct val="150000"/>
              </a:lnSpc>
              <a:buClr>
                <a:srgbClr val="000000"/>
              </a:buClr>
              <a:buFont typeface="Arial"/>
              <a:buChar char="●"/>
              <a:tabLst>
                <a:tab algn="l" pos="0"/>
              </a:tabLst>
            </a:pPr>
            <a:r>
              <a:rPr b="0" lang="en-US" sz="1800" strike="noStrike" u="none">
                <a:solidFill>
                  <a:schemeClr val="dk1"/>
                </a:solidFill>
                <a:uFillTx/>
                <a:latin typeface="Arial"/>
                <a:ea typeface="Arial"/>
              </a:rPr>
              <a:t>Removed 10 duplicated rows</a:t>
            </a:r>
            <a:endParaRPr b="0" lang="en-CA"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Data Description</a:t>
            </a:r>
            <a:endParaRPr b="0" lang="en-CA" sz="2800" strike="noStrike" u="none">
              <a:solidFill>
                <a:srgbClr val="000000"/>
              </a:solidFill>
              <a:uFillTx/>
              <a:latin typeface="Arial"/>
            </a:endParaRPr>
          </a:p>
        </p:txBody>
      </p:sp>
      <p:sp>
        <p:nvSpPr>
          <p:cNvPr id="89" name="PlaceHolder 2"/>
          <p:cNvSpPr>
            <a:spLocks noGrp="1"/>
          </p:cNvSpPr>
          <p:nvPr>
            <p:ph type="dt" idx="37"/>
          </p:nvPr>
        </p:nvSpPr>
        <p:spPr>
          <a:xfrm>
            <a:off x="6032520" y="6155280"/>
            <a:ext cx="231552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r>
              <a:rPr b="0" lang="en-US" sz="1400" strike="noStrike" u="none">
                <a:solidFill>
                  <a:schemeClr val="dk1"/>
                </a:solidFill>
                <a:uFillTx/>
                <a:latin typeface="Times New Roman"/>
                <a:ea typeface="Times New Roman"/>
              </a:rPr>
              <a:t>Dec 5 2024</a:t>
            </a:r>
            <a:r>
              <a:rPr b="0" lang="en-US" sz="1400" strike="noStrike" u="none">
                <a:solidFill>
                  <a:schemeClr val="dk1"/>
                </a:solidFill>
                <a:uFillTx/>
                <a:latin typeface="Times New Roman"/>
                <a:ea typeface="Times New Roman"/>
              </a:rPr>
              <a:t>     |</a:t>
            </a:r>
            <a:endParaRPr b="0" lang="en-CA" sz="1400" strike="noStrike" u="none">
              <a:solidFill>
                <a:srgbClr val="000000"/>
              </a:solidFill>
              <a:uFillTx/>
              <a:latin typeface="Times New Roman"/>
            </a:endParaRPr>
          </a:p>
        </p:txBody>
      </p:sp>
      <p:pic>
        <p:nvPicPr>
          <p:cNvPr id="90" name="Google Shape;160;g2d65a9f3f89_0_29" descr=""/>
          <p:cNvPicPr/>
          <p:nvPr/>
        </p:nvPicPr>
        <p:blipFill>
          <a:blip r:embed="rId1"/>
          <a:stretch/>
        </p:blipFill>
        <p:spPr>
          <a:xfrm>
            <a:off x="1935000" y="1064160"/>
            <a:ext cx="5273280" cy="509076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PlaceHolder 1"/>
          <p:cNvSpPr>
            <a:spLocks noGrp="1"/>
          </p:cNvSpPr>
          <p:nvPr>
            <p:ph type="title"/>
          </p:nvPr>
        </p:nvSpPr>
        <p:spPr>
          <a:xfrm>
            <a:off x="365400" y="39240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Feature Engineering</a:t>
            </a:r>
            <a:endParaRPr b="0" lang="en-CA" sz="2800" strike="noStrike" u="none">
              <a:solidFill>
                <a:srgbClr val="000000"/>
              </a:solidFill>
              <a:uFillTx/>
              <a:latin typeface="Arial"/>
            </a:endParaRPr>
          </a:p>
        </p:txBody>
      </p:sp>
      <p:sp>
        <p:nvSpPr>
          <p:cNvPr id="92" name="PlaceHolder 2"/>
          <p:cNvSpPr>
            <a:spLocks noGrp="1"/>
          </p:cNvSpPr>
          <p:nvPr>
            <p:ph/>
          </p:nvPr>
        </p:nvSpPr>
        <p:spPr>
          <a:xfrm>
            <a:off x="365400" y="1170000"/>
            <a:ext cx="8308800" cy="1751040"/>
          </a:xfrm>
          <a:prstGeom prst="rect">
            <a:avLst/>
          </a:prstGeom>
          <a:noFill/>
          <a:ln w="0">
            <a:noFill/>
          </a:ln>
        </p:spPr>
        <p:txBody>
          <a:bodyPr lIns="91440" rIns="91440" tIns="45720" bIns="45720" anchor="t">
            <a:normAutofit/>
          </a:bodyPr>
          <a:p>
            <a:pPr marL="457200" indent="-343080">
              <a:lnSpc>
                <a:spcPct val="150000"/>
              </a:lnSpc>
              <a:buClr>
                <a:srgbClr val="000000"/>
              </a:buClr>
              <a:buFont typeface="Arial"/>
              <a:buChar char="●"/>
            </a:pPr>
            <a:r>
              <a:rPr b="1" lang="en-US" sz="1800" strike="noStrike" u="none">
                <a:solidFill>
                  <a:schemeClr val="dk1"/>
                </a:solidFill>
                <a:uFillTx/>
                <a:latin typeface="Arial"/>
                <a:ea typeface="Arial"/>
              </a:rPr>
              <a:t>Collision </a:t>
            </a:r>
            <a:r>
              <a:rPr b="0" lang="en-US" sz="1800" strike="noStrike" u="none">
                <a:solidFill>
                  <a:schemeClr val="dk1"/>
                </a:solidFill>
                <a:uFillTx/>
                <a:latin typeface="Arial"/>
                <a:ea typeface="Arial"/>
              </a:rPr>
              <a:t>boolean column will be created using Num_of_Injuries &gt; 0</a:t>
            </a:r>
            <a:endParaRPr b="0" lang="en-CA" sz="1800" strike="noStrike" u="none">
              <a:solidFill>
                <a:srgbClr val="000000"/>
              </a:solidFill>
              <a:uFillTx/>
              <a:latin typeface="Arial"/>
            </a:endParaRPr>
          </a:p>
          <a:p>
            <a:pPr indent="0">
              <a:lnSpc>
                <a:spcPct val="150000"/>
              </a:lnSpc>
              <a:buNone/>
              <a:tabLst>
                <a:tab algn="l" pos="0"/>
              </a:tabLst>
            </a:pPr>
            <a:endParaRPr b="0" lang="en-CA" sz="1800" strike="noStrike" u="none">
              <a:solidFill>
                <a:srgbClr val="000000"/>
              </a:solidFill>
              <a:uFillTx/>
              <a:latin typeface="Arial"/>
            </a:endParaRPr>
          </a:p>
          <a:p>
            <a:pPr indent="0">
              <a:lnSpc>
                <a:spcPct val="150000"/>
              </a:lnSpc>
              <a:buNone/>
              <a:tabLst>
                <a:tab algn="l" pos="0"/>
              </a:tabLst>
            </a:pPr>
            <a:endParaRPr b="0" lang="en-CA" sz="1800" strike="noStrike" u="none">
              <a:solidFill>
                <a:srgbClr val="000000"/>
              </a:solidFill>
              <a:uFillTx/>
              <a:latin typeface="Arial"/>
            </a:endParaRPr>
          </a:p>
        </p:txBody>
      </p:sp>
      <p:sp>
        <p:nvSpPr>
          <p:cNvPr id="93" name="PlaceHolder 3"/>
          <p:cNvSpPr>
            <a:spLocks noGrp="1"/>
          </p:cNvSpPr>
          <p:nvPr>
            <p:ph type="sldNum" idx="38"/>
          </p:nvPr>
        </p:nvSpPr>
        <p:spPr>
          <a:xfrm>
            <a:off x="8149320" y="6155280"/>
            <a:ext cx="653760" cy="364680"/>
          </a:xfrm>
          <a:prstGeom prst="rect">
            <a:avLst/>
          </a:prstGeom>
          <a:noFill/>
          <a:ln w="0">
            <a:noFill/>
          </a:ln>
        </p:spPr>
        <p:txBody>
          <a:bodyPr lIns="91440" rIns="91440" tIns="45720" bIns="45720" anchor="ctr">
            <a:noAutofit/>
          </a:bodyPr>
          <a:lstStyle>
            <a:lvl1pPr indent="0" algn="r">
              <a:lnSpc>
                <a:spcPct val="100000"/>
              </a:lnSpc>
              <a:buNone/>
              <a:tabLst>
                <a:tab algn="l" pos="0"/>
              </a:tabLst>
              <a:defRPr b="0" lang="en-US" sz="1400" strike="noStrike" u="none">
                <a:solidFill>
                  <a:schemeClr val="dk1"/>
                </a:solidFill>
                <a:uFillTx/>
                <a:latin typeface="Times New Roman"/>
                <a:ea typeface="Times New Roman"/>
              </a:defRPr>
            </a:lvl1pPr>
          </a:lstStyle>
          <a:p>
            <a:pPr indent="0" algn="r">
              <a:lnSpc>
                <a:spcPct val="100000"/>
              </a:lnSpc>
              <a:buNone/>
              <a:tabLst>
                <a:tab algn="l" pos="0"/>
              </a:tabLst>
            </a:pPr>
            <a:fld id="{5FD10400-2996-48A3-BA00-C4B2375A803F}" type="slidenum">
              <a:rPr b="0" lang="en-US" sz="1400" strike="noStrike" u="none">
                <a:solidFill>
                  <a:schemeClr val="dk1"/>
                </a:solidFill>
                <a:uFillTx/>
                <a:latin typeface="Times New Roman"/>
                <a:ea typeface="Times New Roman"/>
              </a:rPr>
              <a:t>9</a:t>
            </a:fld>
            <a:endParaRPr b="0" lang="en-CA" sz="1400" strike="noStrike" u="none">
              <a:solidFill>
                <a:srgbClr val="000000"/>
              </a:solidFill>
              <a:uFillTx/>
              <a:latin typeface="Times New Roman"/>
            </a:endParaRPr>
          </a:p>
        </p:txBody>
      </p:sp>
      <p:sp>
        <p:nvSpPr>
          <p:cNvPr id="94" name="PlaceHolder 4"/>
          <p:cNvSpPr>
            <a:spLocks noGrp="1"/>
          </p:cNvSpPr>
          <p:nvPr>
            <p:ph type="title"/>
          </p:nvPr>
        </p:nvSpPr>
        <p:spPr>
          <a:xfrm>
            <a:off x="481680" y="3273840"/>
            <a:ext cx="8444520" cy="1069560"/>
          </a:xfrm>
          <a:prstGeom prst="rect">
            <a:avLst/>
          </a:prstGeom>
          <a:noFill/>
          <a:ln w="0">
            <a:noFill/>
          </a:ln>
        </p:spPr>
        <p:txBody>
          <a:bodyPr lIns="91440" rIns="91440" tIns="45720" bIns="45720" anchor="t">
            <a:noAutofit/>
          </a:bodyPr>
          <a:p>
            <a:pPr indent="0">
              <a:lnSpc>
                <a:spcPct val="95000"/>
              </a:lnSpc>
              <a:buNone/>
              <a:tabLst>
                <a:tab algn="l" pos="0"/>
              </a:tabLst>
            </a:pPr>
            <a:r>
              <a:rPr b="1" lang="en-US" sz="2800" strike="noStrike" u="none">
                <a:solidFill>
                  <a:schemeClr val="dk2"/>
                </a:solidFill>
                <a:uFillTx/>
                <a:latin typeface="Arial"/>
                <a:ea typeface="Arial"/>
              </a:rPr>
              <a:t>Encoding</a:t>
            </a:r>
            <a:endParaRPr b="0" lang="en-CA" sz="2800" strike="noStrike" u="none">
              <a:solidFill>
                <a:srgbClr val="000000"/>
              </a:solidFill>
              <a:uFillTx/>
              <a:latin typeface="Arial"/>
            </a:endParaRPr>
          </a:p>
        </p:txBody>
      </p:sp>
      <p:sp>
        <p:nvSpPr>
          <p:cNvPr id="95" name="PlaceHolder 5"/>
          <p:cNvSpPr>
            <a:spLocks noGrp="1"/>
          </p:cNvSpPr>
          <p:nvPr>
            <p:ph/>
          </p:nvPr>
        </p:nvSpPr>
        <p:spPr>
          <a:xfrm>
            <a:off x="417600" y="3913200"/>
            <a:ext cx="8308800" cy="1751040"/>
          </a:xfrm>
          <a:prstGeom prst="rect">
            <a:avLst/>
          </a:prstGeom>
          <a:noFill/>
          <a:ln w="0">
            <a:noFill/>
          </a:ln>
        </p:spPr>
        <p:txBody>
          <a:bodyPr lIns="91440" rIns="91440" tIns="45720" bIns="45720" anchor="t">
            <a:normAutofit/>
          </a:bodyPr>
          <a:p>
            <a:pPr marL="457200" indent="-343080">
              <a:lnSpc>
                <a:spcPct val="150000"/>
              </a:lnSpc>
              <a:buClr>
                <a:srgbClr val="000000"/>
              </a:buClr>
              <a:buFont typeface="Arial"/>
              <a:buChar char="●"/>
            </a:pPr>
            <a:r>
              <a:rPr b="1" lang="en-US" sz="1800" strike="noStrike" u="none">
                <a:solidFill>
                  <a:schemeClr val="dk1"/>
                </a:solidFill>
                <a:uFillTx/>
                <a:latin typeface="Arial"/>
                <a:ea typeface="Arial"/>
              </a:rPr>
              <a:t>One Hot encoding </a:t>
            </a:r>
            <a:r>
              <a:rPr b="0" lang="en-US" sz="1800" strike="noStrike" u="none">
                <a:solidFill>
                  <a:schemeClr val="dk1"/>
                </a:solidFill>
                <a:uFillTx/>
                <a:latin typeface="Arial"/>
                <a:ea typeface="Arial"/>
              </a:rPr>
              <a:t>due to low cardinality</a:t>
            </a:r>
            <a:endParaRPr b="0" lang="en-CA" sz="1800" strike="noStrike" u="none">
              <a:solidFill>
                <a:srgbClr val="000000"/>
              </a:solidFill>
              <a:uFillTx/>
              <a:latin typeface="Arial"/>
            </a:endParaRPr>
          </a:p>
          <a:p>
            <a:pPr indent="0">
              <a:lnSpc>
                <a:spcPct val="150000"/>
              </a:lnSpc>
              <a:buNone/>
              <a:tabLst>
                <a:tab algn="l" pos="0"/>
              </a:tabLst>
            </a:pPr>
            <a:endParaRPr b="0" lang="en-CA" sz="1800" strike="noStrike" u="none">
              <a:solidFill>
                <a:srgbClr val="000000"/>
              </a:solidFill>
              <a:uFillTx/>
              <a:latin typeface="Arial"/>
            </a:endParaRPr>
          </a:p>
          <a:p>
            <a:pPr indent="0">
              <a:lnSpc>
                <a:spcPct val="150000"/>
              </a:lnSpc>
              <a:buNone/>
              <a:tabLst>
                <a:tab algn="l" pos="0"/>
              </a:tabLst>
            </a:pPr>
            <a:endParaRPr b="0" lang="en-CA"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8</TotalTime>
  <Application>LibreOffice/24.8.0.3$Windows_X86_64 LibreOffice_project/0bdf1299c94fe897b119f97f3c613e9dca6be583</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2017-11-20T16:23:43Z</dcterms:created>
  <dc:creator/>
  <dc:description/>
  <dc:language>en-CA</dc:language>
  <cp:lastModifiedBy/>
  <cp:lastPrinted>2024-12-05T08:42:02Z</cp:lastPrinted>
  <dcterms:modified xsi:type="dcterms:W3CDTF">2024-12-05T09:13:36Z</dcterms:modified>
  <cp:revision>2</cp:revision>
  <dc:subject/>
  <dc:title/>
</cp:coreProperties>
</file>